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Layouts/slideLayout182.xml" ContentType="application/vnd.openxmlformats-officedocument.presentationml.slideLayout+xml"/>
  <Override PartName="/ppt/slideLayouts/slideLayout193.xml" ContentType="application/vnd.openxmlformats-officedocument.presentationml.slideLayout+xml"/>
  <Override PartName="/ppt/slideMasters/slideMaster19.xml" ContentType="application/vnd.openxmlformats-officedocument.presentationml.slideMaster+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198.xml" ContentType="application/vnd.openxmlformats-officedocument.presentationml.slideLayout+xml"/>
  <Override PartName="/ppt/slideLayouts/slideLayout203.xml" ContentType="application/vnd.openxmlformats-officedocument.presentationml.slideLayout+xml"/>
  <Override PartName="/ppt/slideLayouts/slideLayout214.xml" ContentType="application/vnd.openxmlformats-officedocument.presentationml.slideLayout+xml"/>
  <Override PartName="/ppt/theme/theme21.xml" ContentType="application/vnd.openxmlformats-officedocument.them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76.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slideLayouts/slideLayout219.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Layouts/slideLayout208.xml" ContentType="application/vnd.openxmlformats-officedocument.presentationml.slideLayout+xml"/>
  <Override PartName="/ppt/slideLayouts/slideLayout10.xml" ContentType="application/vnd.openxmlformats-officedocument.presentationml.slideLayout+xml"/>
  <Override PartName="/ppt/theme/theme15.xml" ContentType="application/vnd.openxmlformats-officedocument.theme+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159.xml" ContentType="application/vnd.openxmlformats-officedocument.presentationml.slideLayout+xml"/>
  <Override PartName="/ppt/slideLayouts/slideLayout211.xml" ContentType="application/vnd.openxmlformats-officedocument.presentationml.slideLayout+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66.xml" ContentType="application/vnd.openxmlformats-officedocument.presentationml.slideLayout+xml"/>
  <Override PartName="/ppt/slideLayouts/slideLayout184.xml" ContentType="application/vnd.openxmlformats-officedocument.presentationml.slideLayout+xml"/>
  <Override PartName="/ppt/slideLayouts/slideLayout195.xml" ContentType="application/vnd.openxmlformats-officedocument.presentationml.slideLayout+xml"/>
  <Override PartName="/ppt/slideLayouts/slideLayout200.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Layouts/slideLayout155.xml" ContentType="application/vnd.openxmlformats-officedocument.presentationml.slideLayout+xml"/>
  <Override PartName="/ppt/slideLayouts/slideLayout173.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62.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Layouts/slideLayout209.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slideLayouts/slideLayout205.xml" ContentType="application/vnd.openxmlformats-officedocument.presentationml.slideLayout+xml"/>
  <Override PartName="/ppt/slideLayouts/slideLayout216.xml" ContentType="application/vnd.openxmlformats-officedocument.presentationml.slideLayout+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slideLayouts/slideLayout178.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slideLayouts/slideLayout212.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slideLayouts/slideLayout185.xml" ContentType="application/vnd.openxmlformats-officedocument.presentationml.slideLayout+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192.xml" ContentType="application/vnd.openxmlformats-officedocument.presentationml.slideLayout+xml"/>
  <Override PartName="/ppt/slideMasters/slideMaster18.xml" ContentType="application/vnd.openxmlformats-officedocument.presentationml.slideMaster+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slideLayouts/slideLayout181.xml" ContentType="application/vnd.openxmlformats-officedocument.presentationml.slideLayout+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Layouts/slideLayout170.xml" ContentType="application/vnd.openxmlformats-officedocument.presentationml.slideLayout+xml"/>
  <Override PartName="/ppt/slideMasters/slideMaster14.xml" ContentType="application/vnd.openxmlformats-officedocument.presentationml.slideMaster+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theme/theme17.xml" ContentType="application/vnd.openxmlformats-officedocument.theme+xml"/>
  <Override PartName="/ppt/slideLayouts/slideLayout217.xml" ContentType="application/vnd.openxmlformats-officedocument.presentationml.slideLayout+xml"/>
  <Override PartName="/ppt/slideLayouts/slideLayout206.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slideLayouts/slideLayout179.xml" ContentType="application/vnd.openxmlformats-officedocument.presentationml.slideLayout+xml"/>
  <Override PartName="/ppt/slideLayouts/slideLayout213.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68.xml" ContentType="application/vnd.openxmlformats-officedocument.presentationml.slideLayout+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202.xml" ContentType="application/vnd.openxmlformats-officedocument.presentationml.slideLayout+xml"/>
  <Override PartName="/ppt/slideLayouts/slideLayout220.xml" ContentType="application/vnd.openxmlformats-officedocument.presentationml.slideLayout+xml"/>
  <Override PartName="/ppt/theme/theme20.xml" ContentType="application/vnd.openxmlformats-officedocument.them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Layouts/slideLayout207.xml" ContentType="application/vnd.openxmlformats-officedocument.presentationml.slideLayout+xml"/>
  <Override PartName="/ppt/slideLayouts/slideLayout218.xml" ContentType="application/vnd.openxmlformats-officedocument.presentationml.slideLayout+xml"/>
  <Override PartName="/ppt/theme/theme14.xml" ContentType="application/vnd.openxmlformats-officedocument.them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210.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theme/theme19.xml" ContentType="application/vnd.openxmlformats-officedocument.theme+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Default Extension="gif" ContentType="image/gif"/>
  <Override PartName="/ppt/slideLayouts/slideLayout215.xml" ContentType="application/vnd.openxmlformats-officedocument.presentationml.slideLayout+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ppt/slideLayouts/slideLayout177.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792" r:id="rId12"/>
    <p:sldMasterId id="2147483804" r:id="rId13"/>
    <p:sldMasterId id="2147483816" r:id="rId14"/>
    <p:sldMasterId id="2147483828" r:id="rId15"/>
    <p:sldMasterId id="2147483840" r:id="rId16"/>
    <p:sldMasterId id="2147483852" r:id="rId17"/>
    <p:sldMasterId id="2147483864" r:id="rId18"/>
    <p:sldMasterId id="2147483876" r:id="rId19"/>
    <p:sldMasterId id="2147483888" r:id="rId20"/>
  </p:sldMasterIdLst>
  <p:notesMasterIdLst>
    <p:notesMasterId r:id="rId33"/>
  </p:notesMasterIdLst>
  <p:sldIdLst>
    <p:sldId id="256" r:id="rId21"/>
    <p:sldId id="257" r:id="rId22"/>
    <p:sldId id="258" r:id="rId23"/>
    <p:sldId id="260" r:id="rId24"/>
    <p:sldId id="259" r:id="rId25"/>
    <p:sldId id="261" r:id="rId26"/>
    <p:sldId id="264" r:id="rId27"/>
    <p:sldId id="262" r:id="rId28"/>
    <p:sldId id="263" r:id="rId29"/>
    <p:sldId id="265" r:id="rId30"/>
    <p:sldId id="267" r:id="rId31"/>
    <p:sldId id="266" r:id="rId32"/>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66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6.xml"/><Relationship Id="rId3" Type="http://schemas.openxmlformats.org/officeDocument/2006/relationships/slideMaster" Target="slideMasters/slideMaster3.xml"/><Relationship Id="rId21" Type="http://schemas.openxmlformats.org/officeDocument/2006/relationships/slide" Target="slides/slide1.xml"/><Relationship Id="rId34"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5.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4.xml"/><Relationship Id="rId32" Type="http://schemas.openxmlformats.org/officeDocument/2006/relationships/slide" Target="slides/slide12.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3.xml"/><Relationship Id="rId28" Type="http://schemas.openxmlformats.org/officeDocument/2006/relationships/slide" Target="slides/slide8.xml"/><Relationship Id="rId36"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2.xml"/><Relationship Id="rId27" Type="http://schemas.openxmlformats.org/officeDocument/2006/relationships/slide" Target="slides/slide7.xml"/><Relationship Id="rId30" Type="http://schemas.openxmlformats.org/officeDocument/2006/relationships/slide" Target="slides/slide10.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AU"/>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AU"/>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AU"/>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D6DF79D-2C2A-40AF-9E72-DB5B4AACCFC2}" type="slidenum">
              <a:rPr lang="en-AU"/>
              <a:pPr/>
              <a:t>‹#›</a:t>
            </a:fld>
            <a:endParaRPr lang="en-A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4BA39EF-9A06-4E04-9F3F-04087822A383}" type="datetimeFigureOut">
              <a:rPr lang="en-US" smtClean="0"/>
              <a:pPr/>
              <a:t>3/3/2009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6E648FA-71E9-4C9E-BE36-A89CEEC4DB7B}"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B6D7836-BC01-4319-B44E-E7F8B2B0D3E0}" type="datetime1">
              <a:rPr lang="en-AU" smtClean="0"/>
              <a:pPr/>
              <a:t>3/03/2009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1A18D8C-E6B5-4EEF-9E99-E6C8F3775DC9}" type="slidenum">
              <a:rPr lang="en-AU" smtClean="0"/>
              <a:pPr/>
              <a:t>‹#›</a:t>
            </a:fld>
            <a:endParaRPr lang="en-AU"/>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86A1125-0D4B-4558-BACB-5DE6D65FC25B}" type="slidenum">
              <a:rPr lang="en-AU"/>
              <a:pPr/>
              <a:t>‹#›</a:t>
            </a:fld>
            <a:endParaRPr lang="en-AU"/>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49312E3-37A5-447A-8C1E-FCBC5F21B513}" type="slidenum">
              <a:rPr lang="en-AU"/>
              <a:pPr/>
              <a:t>‹#›</a:t>
            </a:fld>
            <a:endParaRPr lang="en-AU"/>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2444425-3DAA-4001-8528-E5B5103555E6}" type="slidenum">
              <a:rPr lang="en-AU"/>
              <a:pPr/>
              <a:t>‹#›</a:t>
            </a:fld>
            <a:endParaRPr lang="en-AU"/>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ADD47D3-F700-4589-9805-B258FD58FBB7}" type="slidenum">
              <a:rPr lang="en-AU"/>
              <a:pPr/>
              <a:t>‹#›</a:t>
            </a:fld>
            <a:endParaRPr lang="en-AU"/>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6ECF6B4D-50A5-45B9-A01E-CA0468B17336}" type="slidenum">
              <a:rPr lang="en-AU"/>
              <a:pPr/>
              <a:t>‹#›</a:t>
            </a:fld>
            <a:endParaRPr lang="en-AU"/>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4B03B0D5-5127-4D89-AC5D-971781C53188}" type="slidenum">
              <a:rPr lang="en-AU"/>
              <a:pPr/>
              <a:t>‹#›</a:t>
            </a:fld>
            <a:endParaRPr lang="en-AU"/>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B9AF206D-0080-43D7-ADAC-269A74C50349}" type="slidenum">
              <a:rPr lang="en-AU"/>
              <a:pPr/>
              <a:t>‹#›</a:t>
            </a:fld>
            <a:endParaRPr lang="en-AU"/>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8170D65-4957-47C8-A241-797A1F4CAD06}" type="slidenum">
              <a:rPr lang="en-AU"/>
              <a:pPr/>
              <a:t>‹#›</a:t>
            </a:fld>
            <a:endParaRPr lang="en-AU"/>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6F112D8-1205-4E59-A373-61755BF24105}" type="slidenum">
              <a:rPr lang="en-AU"/>
              <a:pPr/>
              <a:t>‹#›</a:t>
            </a:fld>
            <a:endParaRPr lang="en-AU"/>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B581265-2A6B-406D-8997-7F21F7228162}" type="slidenum">
              <a:rPr lang="en-AU"/>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868175A-169C-41E9-AD15-E8CD2584C848}" type="datetime1">
              <a:rPr lang="en-AU" smtClean="0"/>
              <a:pPr/>
              <a:t>3/03/2009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975D601-627E-4BC0-83C9-681915F4274F}" type="slidenum">
              <a:rPr lang="en-AU" smtClean="0"/>
              <a:pPr/>
              <a:t>‹#›</a:t>
            </a:fld>
            <a:endParaRPr lang="en-AU"/>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D70E7B6-7CD4-4436-84BE-9AEE2EAC0593}" type="slidenum">
              <a:rPr lang="en-AU"/>
              <a:pPr/>
              <a:t>‹#›</a:t>
            </a:fld>
            <a:endParaRPr lang="en-AU"/>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5353992-C1F5-4A24-9FC7-66D1FA5C66C8}" type="slidenum">
              <a:rPr lang="en-AU"/>
              <a:pPr/>
              <a:t>‹#›</a:t>
            </a:fld>
            <a:endParaRPr lang="en-AU"/>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4CEAD78-DC3B-426E-9D9E-E178F0C34A2B}" type="slidenum">
              <a:rPr lang="en-AU"/>
              <a:pPr/>
              <a:t>‹#›</a:t>
            </a:fld>
            <a:endParaRPr lang="en-AU"/>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15F9EC8-FD64-468A-BBEE-40988D8C5351}" type="slidenum">
              <a:rPr lang="en-AU"/>
              <a:pPr/>
              <a:t>‹#›</a:t>
            </a:fld>
            <a:endParaRPr lang="en-AU"/>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2971800"/>
            <a:ext cx="40386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971800"/>
            <a:ext cx="40386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BEED151-8A85-4FC0-AB9A-245E59B6596E}" type="slidenum">
              <a:rPr lang="en-AU"/>
              <a:pPr/>
              <a:t>‹#›</a:t>
            </a:fld>
            <a:endParaRPr lang="en-AU"/>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0F96DD37-3120-4E28-9F17-E05267F549DB}" type="slidenum">
              <a:rPr lang="en-AU"/>
              <a:pPr/>
              <a:t>‹#›</a:t>
            </a:fld>
            <a:endParaRPr lang="en-AU"/>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5ECA26C-E434-42CF-84FE-E49CC5C1DF96}" type="slidenum">
              <a:rPr lang="en-AU"/>
              <a:pPr/>
              <a:t>‹#›</a:t>
            </a:fld>
            <a:endParaRPr lang="en-AU"/>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78BC1BBA-B6B2-48CE-9E1E-E955A68246A2}" type="slidenum">
              <a:rPr lang="en-AU"/>
              <a:pPr/>
              <a:t>‹#›</a:t>
            </a:fld>
            <a:endParaRPr lang="en-AU"/>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E3331D8-3FA7-48C3-B082-2F1A17F2B462}" type="slidenum">
              <a:rPr lang="en-AU"/>
              <a:pPr/>
              <a:t>‹#›</a:t>
            </a:fld>
            <a:endParaRPr lang="en-AU"/>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420691E-EB0B-4569-824E-CEBECD103CCA}" type="slidenum">
              <a:rPr lang="en-AU"/>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130425"/>
            <a:ext cx="7772400" cy="1470025"/>
          </a:xfrm>
        </p:spPr>
        <p:txBody>
          <a:bodyPr/>
          <a:lstStyle>
            <a:lvl1pPr>
              <a:defRPr/>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AU"/>
          </a:p>
        </p:txBody>
      </p:sp>
      <p:sp>
        <p:nvSpPr>
          <p:cNvPr id="3076" name="Rectangle 4"/>
          <p:cNvSpPr>
            <a:spLocks noGrp="1" noChangeArrowheads="1"/>
          </p:cNvSpPr>
          <p:nvPr>
            <p:ph type="dt" sz="half" idx="2"/>
          </p:nvPr>
        </p:nvSpPr>
        <p:spPr/>
        <p:txBody>
          <a:bodyPr/>
          <a:lstStyle>
            <a:lvl1pPr>
              <a:defRPr/>
            </a:lvl1pPr>
          </a:lstStyle>
          <a:p>
            <a:fld id="{04BA39EF-9A06-4E04-9F3F-04087822A383}" type="datetimeFigureOut">
              <a:rPr lang="en-US" smtClean="0"/>
              <a:pPr/>
              <a:t>3/3/2009</a:t>
            </a:fld>
            <a:endParaRPr lang="en-AU"/>
          </a:p>
        </p:txBody>
      </p:sp>
      <p:sp>
        <p:nvSpPr>
          <p:cNvPr id="3077" name="Rectangle 5"/>
          <p:cNvSpPr>
            <a:spLocks noGrp="1" noChangeArrowheads="1"/>
          </p:cNvSpPr>
          <p:nvPr>
            <p:ph type="ftr" sz="quarter" idx="3"/>
          </p:nvPr>
        </p:nvSpPr>
        <p:spPr/>
        <p:txBody>
          <a:bodyPr/>
          <a:lstStyle>
            <a:lvl1pPr>
              <a:defRPr/>
            </a:lvl1pPr>
          </a:lstStyle>
          <a:p>
            <a:endParaRPr lang="en-AU"/>
          </a:p>
        </p:txBody>
      </p:sp>
      <p:sp>
        <p:nvSpPr>
          <p:cNvPr id="3078" name="Rectangle 6"/>
          <p:cNvSpPr>
            <a:spLocks noGrp="1" noChangeArrowheads="1"/>
          </p:cNvSpPr>
          <p:nvPr>
            <p:ph type="sldNum" sz="quarter" idx="4"/>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8581FA8-CBD6-4B01-89F1-1898609E2A8A}" type="slidenum">
              <a:rPr lang="en-AU"/>
              <a:pPr/>
              <a:t>‹#›</a:t>
            </a:fld>
            <a:endParaRPr lang="en-AU"/>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447800"/>
            <a:ext cx="2057400" cy="46783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447800"/>
            <a:ext cx="6019800" cy="4678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4876E25-2D16-4279-B9EB-FB97C2702913}" type="slidenum">
              <a:rPr lang="en-AU"/>
              <a:pPr/>
              <a:t>‹#›</a:t>
            </a:fld>
            <a:endParaRPr lang="en-AU"/>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fld id="{04BA39EF-9A06-4E04-9F3F-04087822A383}" type="datetimeFigureOut">
              <a:rPr lang="en-US" smtClean="0"/>
              <a:pPr/>
              <a:t>3/3/2009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743D1E15-E54A-42BC-9577-0751989BCA91}"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50BE694-EAB1-4F42-BEAC-B83289DAF406}" type="slidenum">
              <a:rPr lang="en-AU" smtClean="0"/>
              <a:pPr/>
              <a:t>‹#›</a:t>
            </a:fld>
            <a:endParaRPr lang="en-AU"/>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ECC4421-FC6F-4378-A5E7-303CE3B9A80C}"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9BD794C-CF47-4845-B1D4-A20E543DA6B0}" type="slidenum">
              <a:rPr lang="en-AU" smtClean="0"/>
              <a:pPr/>
              <a:t>‹#›</a:t>
            </a:fld>
            <a:endParaRPr lang="en-AU"/>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00B04856-A5D6-4AB6-A4CE-AA628BCD4D1E}"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814CDD5-1800-4300-B233-1E6702ED92B7}" type="slidenum">
              <a:rPr lang="en-AU" smtClean="0"/>
              <a:pPr/>
              <a:t>‹#›</a:t>
            </a:fld>
            <a:endParaRPr lang="en-AU"/>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1825D21E-C6EA-4565-B3B5-B547AC1F567E}" type="datetime1">
              <a:rPr lang="en-AU" smtClean="0"/>
              <a:pPr/>
              <a:t>3/03/2009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3B051E40-40F6-492A-9687-A6D164E407B3}" type="slidenum">
              <a:rPr lang="en-AU" smtClean="0"/>
              <a:pPr/>
              <a:t>‹#›</a:t>
            </a:fld>
            <a:endParaRPr lang="en-AU"/>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844F0413-E1B5-4766-A848-1D189196E56F}" type="datetime1">
              <a:rPr lang="en-AU" smtClean="0"/>
              <a:pPr/>
              <a:t>3/03/2009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7A7B7E8B-4F0F-4E92-AD97-4A0BFA6D1F5C}" type="slidenum">
              <a:rPr lang="en-AU" smtClean="0"/>
              <a:pPr/>
              <a:t>‹#›</a:t>
            </a:fld>
            <a:endParaRPr lang="en-AU"/>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3009B3E8-F19C-453F-BDD3-1BD73625764A}" type="datetime1">
              <a:rPr lang="en-AU" smtClean="0"/>
              <a:pPr/>
              <a:t>3/03/2009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A632F939-C5BA-4FCC-850D-29A12E2A5D35}" type="slidenum">
              <a:rPr lang="en-AU" smtClean="0"/>
              <a:pPr/>
              <a:t>‹#›</a:t>
            </a:fld>
            <a:endParaRPr lang="en-AU"/>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871C098-0856-4318-AE04-C36CF57DA2E2}"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AEB074A-04F4-48E9-8A10-9AFCF7E0A07D}" type="slidenum">
              <a:rPr lang="en-AU" smtClean="0"/>
              <a:pPr/>
              <a:t>‹#›</a:t>
            </a:fld>
            <a:endParaRPr lang="en-A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743D1E15-E54A-42BC-9577-0751989BCA91}"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50BE694-EAB1-4F42-BEAC-B83289DAF406}" type="slidenum">
              <a:rPr lang="en-AU" smtClean="0"/>
              <a:pPr/>
              <a:t>‹#›</a:t>
            </a:fld>
            <a:endParaRPr lang="en-AU"/>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D91B899-3D81-4613-AE50-D33BF34D1AE6}"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ED7E1FE-0159-4ACA-96D4-A7C96B36262B}" type="slidenum">
              <a:rPr lang="en-AU" smtClean="0"/>
              <a:pPr/>
              <a:t>‹#›</a:t>
            </a:fld>
            <a:endParaRPr lang="en-AU"/>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9B6D7836-BC01-4319-B44E-E7F8B2B0D3E0}"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1A18D8C-E6B5-4EEF-9E99-E6C8F3775DC9}" type="slidenum">
              <a:rPr lang="en-AU" smtClean="0"/>
              <a:pPr/>
              <a:t>‹#›</a:t>
            </a:fld>
            <a:endParaRPr lang="en-AU"/>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7868175A-169C-41E9-AD15-E8CD2584C848}"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975D601-627E-4BC0-83C9-681915F4274F}" type="slidenum">
              <a:rPr lang="en-AU" smtClean="0"/>
              <a:pPr/>
              <a:t>‹#›</a:t>
            </a:fld>
            <a:endParaRPr lang="en-AU"/>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0721827-0BAF-4B10-AE8D-7778CD6601E3}" type="slidenum">
              <a:rPr lang="en-AU"/>
              <a:pPr/>
              <a:t>‹#›</a:t>
            </a:fld>
            <a:endParaRPr lang="en-AU"/>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AEB40C8-6A3C-43A9-8510-C8ABF5C1C1C0}" type="slidenum">
              <a:rPr lang="en-AU"/>
              <a:pPr/>
              <a:t>‹#›</a:t>
            </a:fld>
            <a:endParaRPr lang="en-AU"/>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8F9F596-5839-47DF-885F-32C68C1D869E}" type="slidenum">
              <a:rPr lang="en-AU"/>
              <a:pPr/>
              <a:t>‹#›</a:t>
            </a:fld>
            <a:endParaRPr lang="en-AU"/>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DBFAB10-B0C9-4E15-9BF0-C96663AAD0A7}" type="slidenum">
              <a:rPr lang="en-AU"/>
              <a:pPr/>
              <a:t>‹#›</a:t>
            </a:fld>
            <a:endParaRPr lang="en-AU"/>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96405A14-A687-403A-BE1C-2380FAB276D6}" type="slidenum">
              <a:rPr lang="en-AU"/>
              <a:pPr/>
              <a:t>‹#›</a:t>
            </a:fld>
            <a:endParaRPr lang="en-AU"/>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E406ED16-A725-4369-A95D-509942A183BF}" type="slidenum">
              <a:rPr lang="en-AU"/>
              <a:pPr/>
              <a:t>‹#›</a:t>
            </a:fld>
            <a:endParaRPr lang="en-AU"/>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1BB1634D-6056-40EC-8255-0AAE10F0012C}" type="slidenum">
              <a:rPr lang="en-AU"/>
              <a:pPr/>
              <a:t>‹#›</a:t>
            </a:fld>
            <a:endParaRPr lang="en-A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ECC4421-FC6F-4378-A5E7-303CE3B9A80C}"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9BD794C-CF47-4845-B1D4-A20E543DA6B0}" type="slidenum">
              <a:rPr lang="en-AU" smtClean="0"/>
              <a:pPr/>
              <a:t>‹#›</a:t>
            </a:fld>
            <a:endParaRPr lang="en-AU"/>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47FDCD0-2247-4F5D-9A87-0CB886F77578}" type="slidenum">
              <a:rPr lang="en-AU"/>
              <a:pPr/>
              <a:t>‹#›</a:t>
            </a:fld>
            <a:endParaRPr lang="en-AU"/>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24AA3E7-C8CB-47C2-A0FB-E905F6E1DBBF}" type="slidenum">
              <a:rPr lang="en-AU"/>
              <a:pPr/>
              <a:t>‹#›</a:t>
            </a:fld>
            <a:endParaRPr lang="en-AU"/>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BB41B5F-6839-4F89-A838-057D97BE6E39}" type="slidenum">
              <a:rPr lang="en-AU"/>
              <a:pPr/>
              <a:t>‹#›</a:t>
            </a:fld>
            <a:endParaRPr lang="en-AU"/>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592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533400"/>
            <a:ext cx="6019800" cy="5592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FD3593A-A0F3-46EB-826A-03FF3B41F476}" type="slidenum">
              <a:rPr lang="en-AU"/>
              <a:pPr/>
              <a:t>‹#›</a:t>
            </a:fld>
            <a:endParaRPr lang="en-AU"/>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AAB42A7-179A-4CED-828B-EF0AC2C994F0}" type="slidenum">
              <a:rPr lang="en-AU"/>
              <a:pPr/>
              <a:t>‹#›</a:t>
            </a:fld>
            <a:endParaRPr lang="en-AU"/>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7613845-D8A4-475E-9247-9A0ADCD3811F}" type="slidenum">
              <a:rPr lang="en-AU"/>
              <a:pPr/>
              <a:t>‹#›</a:t>
            </a:fld>
            <a:endParaRPr lang="en-AU"/>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D3DAFFC-C30A-483F-9440-BD2E2CC123E3}" type="slidenum">
              <a:rPr lang="en-AU"/>
              <a:pPr/>
              <a:t>‹#›</a:t>
            </a:fld>
            <a:endParaRPr lang="en-AU"/>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339E5F3-7549-4402-B89C-9A43667CA535}" type="slidenum">
              <a:rPr lang="en-AU"/>
              <a:pPr/>
              <a:t>‹#›</a:t>
            </a:fld>
            <a:endParaRPr lang="en-AU"/>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0B709824-C62B-4042-B424-A4AF78A2CCEA}" type="slidenum">
              <a:rPr lang="en-AU"/>
              <a:pPr/>
              <a:t>‹#›</a:t>
            </a:fld>
            <a:endParaRPr lang="en-AU"/>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6C44689F-F0EF-47B1-8E7E-A18842D75EF7}" type="slidenum">
              <a:rPr lang="en-AU"/>
              <a:pPr/>
              <a:t>‹#›</a:t>
            </a:fld>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00B04856-A5D6-4AB6-A4CE-AA628BCD4D1E}"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814CDD5-1800-4300-B233-1E6702ED92B7}" type="slidenum">
              <a:rPr lang="en-AU" smtClean="0"/>
              <a:pPr/>
              <a:t>‹#›</a:t>
            </a:fld>
            <a:endParaRPr lang="en-AU"/>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9522018B-D18C-4E91-809B-F369FA9105F2}" type="slidenum">
              <a:rPr lang="en-AU"/>
              <a:pPr/>
              <a:t>‹#›</a:t>
            </a:fld>
            <a:endParaRPr lang="en-AU"/>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1F03A7D-CB9A-413E-958B-9E1CD4388E34}" type="slidenum">
              <a:rPr lang="en-AU"/>
              <a:pPr/>
              <a:t>‹#›</a:t>
            </a:fld>
            <a:endParaRPr lang="en-AU"/>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E902EEA-20C9-477B-94B9-323F70CA5A80}" type="slidenum">
              <a:rPr lang="en-AU"/>
              <a:pPr/>
              <a:t>‹#›</a:t>
            </a:fld>
            <a:endParaRPr lang="en-AU"/>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CA55759-31D0-4F79-9DB3-D33D7C7A1DAF}" type="slidenum">
              <a:rPr lang="en-AU"/>
              <a:pPr/>
              <a:t>‹#›</a:t>
            </a:fld>
            <a:endParaRPr lang="en-AU"/>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981200"/>
            <a:ext cx="2057400" cy="41449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981200"/>
            <a:ext cx="6019800" cy="4144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30B9243-35D4-4139-84F1-9BE0E6ED4481}" type="slidenum">
              <a:rPr lang="en-AU"/>
              <a:pPr/>
              <a:t>‹#›</a:t>
            </a:fld>
            <a:endParaRPr lang="en-AU"/>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CC52EA6-E89F-4F95-9D13-EBEA9FEC4EAB}" type="slidenum">
              <a:rPr lang="en-AU"/>
              <a:pPr/>
              <a:t>‹#›</a:t>
            </a:fld>
            <a:endParaRPr lang="en-AU"/>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91B5248-C6E0-4B64-B748-E00224CE1CA5}" type="slidenum">
              <a:rPr lang="en-AU"/>
              <a:pPr/>
              <a:t>‹#›</a:t>
            </a:fld>
            <a:endParaRPr lang="en-AU"/>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7A7493C-0B85-46D9-AB13-935B7C83BF4F}" type="slidenum">
              <a:rPr lang="en-AU"/>
              <a:pPr/>
              <a:t>‹#›</a:t>
            </a:fld>
            <a:endParaRPr lang="en-AU"/>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8903D71-21CF-4033-877E-ACF3606DEFC9}" type="slidenum">
              <a:rPr lang="en-AU"/>
              <a:pPr/>
              <a:t>‹#›</a:t>
            </a:fld>
            <a:endParaRPr lang="en-AU"/>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B0250EB-731C-4AC5-B4B6-539513566D4B}" type="slidenum">
              <a:rPr lang="en-AU"/>
              <a:pPr/>
              <a:t>‹#›</a:t>
            </a:fld>
            <a:endParaRPr lang="en-A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1825D21E-C6EA-4565-B3B5-B547AC1F567E}" type="datetime1">
              <a:rPr lang="en-AU" smtClean="0"/>
              <a:pPr/>
              <a:t>3/03/2009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3B051E40-40F6-492A-9687-A6D164E407B3}" type="slidenum">
              <a:rPr lang="en-AU" smtClean="0"/>
              <a:pPr/>
              <a:t>‹#›</a:t>
            </a:fld>
            <a:endParaRPr lang="en-AU"/>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5C688D07-2FCC-4501-A977-004A4CEB91E5}" type="slidenum">
              <a:rPr lang="en-AU"/>
              <a:pPr/>
              <a:t>‹#›</a:t>
            </a:fld>
            <a:endParaRPr lang="en-AU"/>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AE24DFC4-1683-404F-B445-01EDC3FB36F1}" type="slidenum">
              <a:rPr lang="en-AU"/>
              <a:pPr/>
              <a:t>‹#›</a:t>
            </a:fld>
            <a:endParaRPr lang="en-AU"/>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B9190FB-2FDC-43CC-86BC-95414FEBAEFC}" type="slidenum">
              <a:rPr lang="en-AU"/>
              <a:pPr/>
              <a:t>‹#›</a:t>
            </a:fld>
            <a:endParaRPr lang="en-AU"/>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C6246B2-AEB5-4570-9DCB-7BDF8A010826}" type="slidenum">
              <a:rPr lang="en-AU"/>
              <a:pPr/>
              <a:t>‹#›</a:t>
            </a:fld>
            <a:endParaRPr lang="en-AU"/>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4061479-E43D-47F2-B5D7-75422A77D7A5}" type="slidenum">
              <a:rPr lang="en-AU"/>
              <a:pPr/>
              <a:t>‹#›</a:t>
            </a:fld>
            <a:endParaRPr lang="en-AU"/>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2777680-C10B-4EB9-98BA-BE233662F5A3}" type="slidenum">
              <a:rPr lang="en-AU"/>
              <a:pPr/>
              <a:t>‹#›</a:t>
            </a:fld>
            <a:endParaRPr lang="en-AU"/>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573B942-D9E2-46B8-847E-D61692E28214}" type="slidenum">
              <a:rPr lang="en-AU"/>
              <a:pPr/>
              <a:t>‹#›</a:t>
            </a:fld>
            <a:endParaRPr lang="en-AU"/>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41A8363-4063-4593-BACE-95625A0E79E0}" type="slidenum">
              <a:rPr lang="en-AU"/>
              <a:pPr/>
              <a:t>‹#›</a:t>
            </a:fld>
            <a:endParaRPr lang="en-AU"/>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5496215-87FF-436F-8246-1F34E0199533}" type="slidenum">
              <a:rPr lang="en-AU"/>
              <a:pPr/>
              <a:t>‹#›</a:t>
            </a:fld>
            <a:endParaRPr lang="en-AU"/>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930AAB8-2F37-4E2A-8F66-FFE4DE0B5178}" type="slidenum">
              <a:rPr lang="en-AU"/>
              <a:pPr/>
              <a:t>‹#›</a:t>
            </a:fld>
            <a:endParaRPr lang="en-A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844F0413-E1B5-4766-A848-1D189196E56F}" type="datetime1">
              <a:rPr lang="en-AU" smtClean="0"/>
              <a:pPr/>
              <a:t>3/03/2009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7A7B7E8B-4F0F-4E92-AD97-4A0BFA6D1F5C}" type="slidenum">
              <a:rPr lang="en-AU" smtClean="0"/>
              <a:pPr/>
              <a:t>‹#›</a:t>
            </a:fld>
            <a:endParaRPr lang="en-AU"/>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5E7CF9BC-8A50-41AE-AD96-91E81479D4CB}" type="slidenum">
              <a:rPr lang="en-AU"/>
              <a:pPr/>
              <a:t>‹#›</a:t>
            </a:fld>
            <a:endParaRPr lang="en-AU"/>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56F5B2CA-8896-40BA-A29A-72ABFC21C8AF}" type="slidenum">
              <a:rPr lang="en-AU"/>
              <a:pPr/>
              <a:t>‹#›</a:t>
            </a:fld>
            <a:endParaRPr lang="en-AU"/>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12DE9E97-BDA0-446A-BC26-6ACBD6AAB788}" type="slidenum">
              <a:rPr lang="en-AU"/>
              <a:pPr/>
              <a:t>‹#›</a:t>
            </a:fld>
            <a:endParaRPr lang="en-AU"/>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04E6150-5943-4422-A9AB-B52E12584EB1}" type="slidenum">
              <a:rPr lang="en-AU"/>
              <a:pPr/>
              <a:t>‹#›</a:t>
            </a:fld>
            <a:endParaRPr lang="en-AU"/>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FCA5DB7-22B5-4B6A-8B4F-7C7DB122050B}" type="slidenum">
              <a:rPr lang="en-AU"/>
              <a:pPr/>
              <a:t>‹#›</a:t>
            </a:fld>
            <a:endParaRPr lang="en-AU"/>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8057F02-71C4-44DC-B253-53C8A1D005D8}" type="slidenum">
              <a:rPr lang="en-AU"/>
              <a:pPr/>
              <a:t>‹#›</a:t>
            </a:fld>
            <a:endParaRPr lang="en-AU"/>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592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533400"/>
            <a:ext cx="6019800" cy="5592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58B833A-43B4-4AEC-9D02-9F9F1F294DC2}" type="slidenum">
              <a:rPr lang="en-AU"/>
              <a:pPr/>
              <a:t>‹#›</a:t>
            </a:fld>
            <a:endParaRPr lang="en-AU"/>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078FEBB-877E-40EA-B768-AE7B151F8F79}" type="slidenum">
              <a:rPr lang="en-AU"/>
              <a:pPr/>
              <a:t>‹#›</a:t>
            </a:fld>
            <a:endParaRPr lang="en-AU"/>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F6180C9-FC2E-4B3E-B02F-7069137E081C}" type="slidenum">
              <a:rPr lang="en-AU"/>
              <a:pPr/>
              <a:t>‹#›</a:t>
            </a:fld>
            <a:endParaRPr lang="en-AU"/>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2C0CE28-E289-4722-95CE-6F4EB92C7778}" type="slidenum">
              <a:rPr lang="en-AU"/>
              <a:pPr/>
              <a:t>‹#›</a:t>
            </a:fld>
            <a:endParaRPr lang="en-A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3009B3E8-F19C-453F-BDD3-1BD73625764A}" type="datetime1">
              <a:rPr lang="en-AU" smtClean="0"/>
              <a:pPr/>
              <a:t>3/03/2009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A632F939-C5BA-4FCC-850D-29A12E2A5D35}" type="slidenum">
              <a:rPr lang="en-AU" smtClean="0"/>
              <a:pPr/>
              <a:t>‹#›</a:t>
            </a:fld>
            <a:endParaRPr lang="en-AU"/>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3D2AD83-DFD5-40D0-AB1D-2FFF7F7FB5D8}" type="slidenum">
              <a:rPr lang="en-AU"/>
              <a:pPr/>
              <a:t>‹#›</a:t>
            </a:fld>
            <a:endParaRPr lang="en-AU"/>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7263BC4C-DB54-4178-95CB-ED4C63ACD4A2}" type="slidenum">
              <a:rPr lang="en-AU"/>
              <a:pPr/>
              <a:t>‹#›</a:t>
            </a:fld>
            <a:endParaRPr lang="en-AU"/>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23372EF4-FABF-49D8-8931-869114F9EF95}" type="slidenum">
              <a:rPr lang="en-AU"/>
              <a:pPr/>
              <a:t>‹#›</a:t>
            </a:fld>
            <a:endParaRPr lang="en-AU"/>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8A3F884-20E3-43E7-BA90-1692B734C12F}" type="slidenum">
              <a:rPr lang="en-AU"/>
              <a:pPr/>
              <a:t>‹#›</a:t>
            </a:fld>
            <a:endParaRPr lang="en-AU"/>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B8EA33F-D9FA-4BA2-A2FE-3521C5FA0E64}" type="slidenum">
              <a:rPr lang="en-AU"/>
              <a:pPr/>
              <a:t>‹#›</a:t>
            </a:fld>
            <a:endParaRPr lang="en-AU"/>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33DDB677-435B-43DA-84C1-D3B43CD61FA8}" type="slidenum">
              <a:rPr lang="en-AU"/>
              <a:pPr/>
              <a:t>‹#›</a:t>
            </a:fld>
            <a:endParaRPr lang="en-AU"/>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1D53347-1300-4B7C-ACBC-02E925E26399}" type="slidenum">
              <a:rPr lang="en-AU"/>
              <a:pPr/>
              <a:t>‹#›</a:t>
            </a:fld>
            <a:endParaRPr lang="en-AU"/>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981200"/>
            <a:ext cx="2057400" cy="41449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981200"/>
            <a:ext cx="6019800" cy="4144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8569B13-1026-4331-AE99-3997AD6A6510}" type="slidenum">
              <a:rPr lang="en-AU"/>
              <a:pPr/>
              <a:t>‹#›</a:t>
            </a:fld>
            <a:endParaRPr lang="en-AU"/>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AECB4F4-15AF-48A1-9DCD-50C0A534B923}" type="slidenum">
              <a:rPr lang="en-AU"/>
              <a:pPr/>
              <a:t>‹#›</a:t>
            </a:fld>
            <a:endParaRPr lang="en-AU"/>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0FB817C-4B6A-40DE-9A1B-5344B4BEDD63}" type="slidenum">
              <a:rPr lang="en-AU"/>
              <a:pPr/>
              <a:t>‹#›</a:t>
            </a:fld>
            <a:endParaRPr lang="en-A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871C098-0856-4318-AE04-C36CF57DA2E2}"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AEB074A-04F4-48E9-8A10-9AFCF7E0A07D}" type="slidenum">
              <a:rPr lang="en-AU" smtClean="0"/>
              <a:pPr/>
              <a:t>‹#›</a:t>
            </a:fld>
            <a:endParaRPr lang="en-AU"/>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FDE435B-9862-4052-992E-EDC56F193BC1}" type="slidenum">
              <a:rPr lang="en-AU"/>
              <a:pPr/>
              <a:t>‹#›</a:t>
            </a:fld>
            <a:endParaRPr lang="en-AU"/>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E566A35-541A-4A50-BE9A-A93AB14942AB}" type="slidenum">
              <a:rPr lang="en-AU"/>
              <a:pPr/>
              <a:t>‹#›</a:t>
            </a:fld>
            <a:endParaRPr lang="en-AU"/>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98A94FBF-62D7-404F-8D27-DBAADBAA4AB6}" type="slidenum">
              <a:rPr lang="en-AU"/>
              <a:pPr/>
              <a:t>‹#›</a:t>
            </a:fld>
            <a:endParaRPr lang="en-AU"/>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AF29AD1E-B5BE-426D-8D20-5A836E57A28D}" type="slidenum">
              <a:rPr lang="en-AU"/>
              <a:pPr/>
              <a:t>‹#›</a:t>
            </a:fld>
            <a:endParaRPr lang="en-AU"/>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1B031C80-89C5-41D9-A5BB-A1789ADCFD37}" type="slidenum">
              <a:rPr lang="en-AU"/>
              <a:pPr/>
              <a:t>‹#›</a:t>
            </a:fld>
            <a:endParaRPr lang="en-AU"/>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BF64D9B-0999-4884-A784-0498B41E4AD9}" type="slidenum">
              <a:rPr lang="en-AU"/>
              <a:pPr/>
              <a:t>‹#›</a:t>
            </a:fld>
            <a:endParaRPr lang="en-AU"/>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2188954-C029-4B54-ABD3-F4D989ADFF48}" type="slidenum">
              <a:rPr lang="en-AU"/>
              <a:pPr/>
              <a:t>‹#›</a:t>
            </a:fld>
            <a:endParaRPr lang="en-AU"/>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771480E-920E-4B6F-AA58-B1A3BBCE6599}" type="slidenum">
              <a:rPr lang="en-AU"/>
              <a:pPr/>
              <a:t>‹#›</a:t>
            </a:fld>
            <a:endParaRPr lang="en-AU"/>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B5443D3-0214-436F-9E0F-0D2E89413617}" type="slidenum">
              <a:rPr lang="en-AU"/>
              <a:pPr/>
              <a:t>‹#›</a:t>
            </a:fld>
            <a:endParaRPr lang="en-AU"/>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1F0372C-4CBA-4420-A78A-EB149E448298}" type="slidenum">
              <a:rPr lang="en-AU"/>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743D1E15-E54A-42BC-9577-0751989BCA91}" type="datetime1">
              <a:rPr lang="en-AU" smtClean="0"/>
              <a:pPr/>
              <a:t>3/03/2009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50BE694-EAB1-4F42-BEAC-B83289DAF406}" type="slidenum">
              <a:rPr lang="en-AU" smtClean="0"/>
              <a:pPr/>
              <a:t>‹#›</a:t>
            </a:fld>
            <a:endParaRPr lang="en-A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D91B899-3D81-4613-AE50-D33BF34D1AE6}"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ED7E1FE-0159-4ACA-96D4-A7C96B36262B}" type="slidenum">
              <a:rPr lang="en-AU" smtClean="0"/>
              <a:pPr/>
              <a:t>‹#›</a:t>
            </a:fld>
            <a:endParaRPr lang="en-AU"/>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6211D56-161C-4A9D-A6C1-761FCAF7058B}" type="slidenum">
              <a:rPr lang="en-AU"/>
              <a:pPr/>
              <a:t>‹#›</a:t>
            </a:fld>
            <a:endParaRPr lang="en-AU"/>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6DB5015-3A41-4890-A8B4-0CCE08DC21A8}" type="slidenum">
              <a:rPr lang="en-AU"/>
              <a:pPr/>
              <a:t>‹#›</a:t>
            </a:fld>
            <a:endParaRPr lang="en-AU"/>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2EE137E-D2C9-4520-BF03-4FBECC67CA05}" type="slidenum">
              <a:rPr lang="en-AU"/>
              <a:pPr/>
              <a:t>‹#›</a:t>
            </a:fld>
            <a:endParaRPr lang="en-AU"/>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F2E797B7-2394-44BA-8992-49BEF6BC1D81}" type="slidenum">
              <a:rPr lang="en-AU"/>
              <a:pPr/>
              <a:t>‹#›</a:t>
            </a:fld>
            <a:endParaRPr lang="en-AU"/>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DE8D03E2-4146-4717-A3BE-4810DA45A81D}" type="slidenum">
              <a:rPr lang="en-AU"/>
              <a:pPr/>
              <a:t>‹#›</a:t>
            </a:fld>
            <a:endParaRPr lang="en-AU"/>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0C2BE8C3-57DE-46DB-99A2-EF96F769B51B}" type="slidenum">
              <a:rPr lang="en-AU"/>
              <a:pPr/>
              <a:t>‹#›</a:t>
            </a:fld>
            <a:endParaRPr lang="en-AU"/>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029FB6C-2D3C-4653-8AEF-39F067064795}" type="slidenum">
              <a:rPr lang="en-AU"/>
              <a:pPr/>
              <a:t>‹#›</a:t>
            </a:fld>
            <a:endParaRPr lang="en-AU"/>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1941D5B-95D5-4D66-A1F5-5FAFA33971DE}" type="slidenum">
              <a:rPr lang="en-AU"/>
              <a:pPr/>
              <a:t>‹#›</a:t>
            </a:fld>
            <a:endParaRPr lang="en-AU"/>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63182E6-B9E9-4F81-965D-F2B332EB3FDF}" type="slidenum">
              <a:rPr lang="en-AU"/>
              <a:pPr/>
              <a:t>‹#›</a:t>
            </a:fld>
            <a:endParaRPr lang="en-AU"/>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592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533400"/>
            <a:ext cx="6019800" cy="5592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CEAE711-A595-48CA-8996-CBF01F6305CF}" type="slidenum">
              <a:rPr lang="en-AU"/>
              <a:pPr/>
              <a:t>‹#›</a:t>
            </a:fld>
            <a:endParaRPr lang="en-A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9B6D7836-BC01-4319-B44E-E7F8B2B0D3E0}"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1A18D8C-E6B5-4EEF-9E99-E6C8F3775DC9}" type="slidenum">
              <a:rPr lang="en-AU" smtClean="0"/>
              <a:pPr/>
              <a:t>‹#›</a:t>
            </a:fld>
            <a:endParaRPr lang="en-AU"/>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A3484E0-4826-4AC4-9E19-E038956AE1DB}" type="slidenum">
              <a:rPr lang="en-AU"/>
              <a:pPr/>
              <a:t>‹#›</a:t>
            </a:fld>
            <a:endParaRPr lang="en-AU"/>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D7FC367-93CA-4DD0-9982-284D9583B206}" type="slidenum">
              <a:rPr lang="en-AU"/>
              <a:pPr/>
              <a:t>‹#›</a:t>
            </a:fld>
            <a:endParaRPr lang="en-AU"/>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DFEF4A7-24D7-4E84-B284-8251C5FF7FA7}" type="slidenum">
              <a:rPr lang="en-AU"/>
              <a:pPr/>
              <a:t>‹#›</a:t>
            </a:fld>
            <a:endParaRPr lang="en-AU"/>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350E291-D465-4F5D-AC16-B1A795F7F77B}" type="slidenum">
              <a:rPr lang="en-AU"/>
              <a:pPr/>
              <a:t>‹#›</a:t>
            </a:fld>
            <a:endParaRPr lang="en-AU"/>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7ED8E0A8-5948-40C4-A401-D92345D4678E}" type="slidenum">
              <a:rPr lang="en-AU"/>
              <a:pPr/>
              <a:t>‹#›</a:t>
            </a:fld>
            <a:endParaRPr lang="en-AU"/>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2FDB25C0-7D33-4F7E-BDE2-97E3CBF662EB}" type="slidenum">
              <a:rPr lang="en-AU"/>
              <a:pPr/>
              <a:t>‹#›</a:t>
            </a:fld>
            <a:endParaRPr lang="en-AU"/>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4DDD54F9-B1EB-48C0-A7CF-89304FC8CEA8}" type="slidenum">
              <a:rPr lang="en-AU"/>
              <a:pPr/>
              <a:t>‹#›</a:t>
            </a:fld>
            <a:endParaRPr lang="en-AU"/>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753D542-0BD3-43BB-BA07-296592B7FC32}" type="slidenum">
              <a:rPr lang="en-AU"/>
              <a:pPr/>
              <a:t>‹#›</a:t>
            </a:fld>
            <a:endParaRPr lang="en-AU"/>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A58367F-4F4F-4C38-AB0B-55095ABF6BE9}" type="slidenum">
              <a:rPr lang="en-AU"/>
              <a:pPr/>
              <a:t>‹#›</a:t>
            </a:fld>
            <a:endParaRPr lang="en-AU"/>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6D47359-EA9C-4FD9-AF3F-972F6C519337}" type="slidenum">
              <a:rPr lang="en-AU"/>
              <a:pPr/>
              <a:t>‹#›</a:t>
            </a:fld>
            <a:endParaRPr lang="en-A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7868175A-169C-41E9-AD15-E8CD2584C848}"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975D601-627E-4BC0-83C9-681915F4274F}" type="slidenum">
              <a:rPr lang="en-AU" smtClean="0"/>
              <a:pPr/>
              <a:t>‹#›</a:t>
            </a:fld>
            <a:endParaRPr lang="en-AU"/>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981200"/>
            <a:ext cx="2057400" cy="41449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981200"/>
            <a:ext cx="6019800" cy="4144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E4948CB-255E-43E4-A493-C70715222783}" type="slidenum">
              <a:rPr lang="en-AU"/>
              <a:pPr/>
              <a:t>‹#›</a:t>
            </a:fld>
            <a:endParaRPr lang="en-A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fld id="{04BA39EF-9A06-4E04-9F3F-04087822A383}" type="datetimeFigureOut">
              <a:rPr lang="en-US" smtClean="0"/>
              <a:pPr/>
              <a:t>3/3/2009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743D1E15-E54A-42BC-9577-0751989BCA91}"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50BE694-EAB1-4F42-BEAC-B83289DAF406}" type="slidenum">
              <a:rPr lang="en-AU" smtClean="0"/>
              <a:pPr/>
              <a:t>‹#›</a:t>
            </a:fld>
            <a:endParaRPr lang="en-A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ECC4421-FC6F-4378-A5E7-303CE3B9A80C}"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9BD794C-CF47-4845-B1D4-A20E543DA6B0}" type="slidenum">
              <a:rPr lang="en-AU" smtClean="0"/>
              <a:pPr/>
              <a:t>‹#›</a:t>
            </a:fld>
            <a:endParaRPr lang="en-A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00B04856-A5D6-4AB6-A4CE-AA628BCD4D1E}"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814CDD5-1800-4300-B233-1E6702ED92B7}" type="slidenum">
              <a:rPr lang="en-AU" smtClean="0"/>
              <a:pPr/>
              <a:t>‹#›</a:t>
            </a:fld>
            <a:endParaRPr lang="en-A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1825D21E-C6EA-4565-B3B5-B547AC1F567E}" type="datetime1">
              <a:rPr lang="en-AU" smtClean="0"/>
              <a:pPr/>
              <a:t>3/03/2009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3B051E40-40F6-492A-9687-A6D164E407B3}" type="slidenum">
              <a:rPr lang="en-AU" smtClean="0"/>
              <a:pPr/>
              <a:t>‹#›</a:t>
            </a:fld>
            <a:endParaRPr lang="en-A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844F0413-E1B5-4766-A848-1D189196E56F}" type="datetime1">
              <a:rPr lang="en-AU" smtClean="0"/>
              <a:pPr/>
              <a:t>3/03/2009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7A7B7E8B-4F0F-4E92-AD97-4A0BFA6D1F5C}" type="slidenum">
              <a:rPr lang="en-AU" smtClean="0"/>
              <a:pPr/>
              <a:t>‹#›</a:t>
            </a:fld>
            <a:endParaRPr lang="en-A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3009B3E8-F19C-453F-BDD3-1BD73625764A}" type="datetime1">
              <a:rPr lang="en-AU" smtClean="0"/>
              <a:pPr/>
              <a:t>3/03/2009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A632F939-C5BA-4FCC-850D-29A12E2A5D35}"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CC4421-FC6F-4378-A5E7-303CE3B9A80C}" type="datetime1">
              <a:rPr lang="en-AU" smtClean="0"/>
              <a:pPr/>
              <a:t>3/03/2009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9BD794C-CF47-4845-B1D4-A20E543DA6B0}" type="slidenum">
              <a:rPr lang="en-AU" smtClean="0"/>
              <a:pPr/>
              <a:t>‹#›</a:t>
            </a:fld>
            <a:endParaRPr lang="en-A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871C098-0856-4318-AE04-C36CF57DA2E2}"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AEB074A-04F4-48E9-8A10-9AFCF7E0A07D}" type="slidenum">
              <a:rPr lang="en-AU" smtClean="0"/>
              <a:pPr/>
              <a:t>‹#›</a:t>
            </a:fld>
            <a:endParaRPr lang="en-A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D91B899-3D81-4613-AE50-D33BF34D1AE6}"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ED7E1FE-0159-4ACA-96D4-A7C96B36262B}" type="slidenum">
              <a:rPr lang="en-AU" smtClean="0"/>
              <a:pPr/>
              <a:t>‹#›</a:t>
            </a:fld>
            <a:endParaRPr lang="en-A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9B6D7836-BC01-4319-B44E-E7F8B2B0D3E0}"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1A18D8C-E6B5-4EEF-9E99-E6C8F3775DC9}" type="slidenum">
              <a:rPr lang="en-AU" smtClean="0"/>
              <a:pPr/>
              <a:t>‹#›</a:t>
            </a:fld>
            <a:endParaRPr lang="en-A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7868175A-169C-41E9-AD15-E8CD2584C848}"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975D601-627E-4BC0-83C9-681915F4274F}" type="slidenum">
              <a:rPr lang="en-AU" smtClean="0"/>
              <a:pPr/>
              <a:t>‹#›</a:t>
            </a:fld>
            <a:endParaRPr lang="en-A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5E4F9FF-2760-4383-B247-F0FAB4FE036F}" type="slidenum">
              <a:rPr lang="en-AU"/>
              <a:pPr/>
              <a:t>‹#›</a:t>
            </a:fld>
            <a:endParaRPr lang="en-A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3D4FDFE-B3B0-46D8-9555-315A01FDED89}" type="slidenum">
              <a:rPr lang="en-AU"/>
              <a:pPr/>
              <a:t>‹#›</a:t>
            </a:fld>
            <a:endParaRPr lang="en-A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33339EA-91BD-4C1C-8EAA-995466D732D6}" type="slidenum">
              <a:rPr lang="en-AU"/>
              <a:pPr/>
              <a:t>‹#›</a:t>
            </a:fld>
            <a:endParaRPr lang="en-A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C5666FD-A54F-486C-A331-01B8BDA9CD8B}" type="slidenum">
              <a:rPr lang="en-AU"/>
              <a:pPr/>
              <a:t>‹#›</a:t>
            </a:fld>
            <a:endParaRPr lang="en-A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2DD1F94F-EA10-4B1A-910C-9405EBF3B793}" type="slidenum">
              <a:rPr lang="en-AU"/>
              <a:pPr/>
              <a:t>‹#›</a:t>
            </a:fld>
            <a:endParaRPr lang="en-A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4F4D1FEA-962D-42FF-B062-8DF1A9E85B2B}" type="slidenum">
              <a:rPr lang="en-AU"/>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00B04856-A5D6-4AB6-A4CE-AA628BCD4D1E}" type="datetime1">
              <a:rPr lang="en-AU" smtClean="0"/>
              <a:pPr/>
              <a:t>3/03/2009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814CDD5-1800-4300-B233-1E6702ED92B7}" type="slidenum">
              <a:rPr lang="en-AU" smtClean="0"/>
              <a:pPr/>
              <a:t>‹#›</a:t>
            </a:fld>
            <a:endParaRPr lang="en-A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247EC33-3653-45FA-B206-02684D59815A}" type="slidenum">
              <a:rPr lang="en-AU"/>
              <a:pPr/>
              <a:t>‹#›</a:t>
            </a:fld>
            <a:endParaRPr lang="en-A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76B63BA-D150-4AF9-81C9-6838E9E164AD}" type="slidenum">
              <a:rPr lang="en-AU"/>
              <a:pPr/>
              <a:t>‹#›</a:t>
            </a:fld>
            <a:endParaRPr lang="en-A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AF75698-20CC-47C1-94DF-B5F0FD12DA11}" type="slidenum">
              <a:rPr lang="en-AU"/>
              <a:pPr/>
              <a:t>‹#›</a:t>
            </a:fld>
            <a:endParaRPr lang="en-A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4390F88-D6D6-4A72-B958-F4CBA41D61B0}" type="slidenum">
              <a:rPr lang="en-AU"/>
              <a:pPr/>
              <a:t>‹#›</a:t>
            </a:fld>
            <a:endParaRPr lang="en-A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B0309AC-1452-4DD2-A1F1-81EE8AE9153F}" type="slidenum">
              <a:rPr lang="en-AU"/>
              <a:pPr/>
              <a:t>‹#›</a:t>
            </a:fld>
            <a:endParaRPr lang="en-A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0E61E3A-95EB-4F82-A8D2-DE578D5CCD65}" type="slidenum">
              <a:rPr lang="en-AU"/>
              <a:pPr/>
              <a:t>‹#›</a:t>
            </a:fld>
            <a:endParaRPr lang="en-AU"/>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DEDC3D6-4E5A-4B40-B8CF-12ABDA3CC84C}" type="slidenum">
              <a:rPr lang="en-AU"/>
              <a:pPr/>
              <a:t>‹#›</a:t>
            </a:fld>
            <a:endParaRPr lang="en-A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7904420-A122-466C-BB99-AE872CDAA6E8}" type="slidenum">
              <a:rPr lang="en-AU"/>
              <a:pPr/>
              <a:t>‹#›</a:t>
            </a:fld>
            <a:endParaRPr lang="en-AU"/>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2971800"/>
            <a:ext cx="40386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971800"/>
            <a:ext cx="40386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1B284E8-BB8A-480A-81FD-45D996E64B5A}" type="slidenum">
              <a:rPr lang="en-AU"/>
              <a:pPr/>
              <a:t>‹#›</a:t>
            </a:fld>
            <a:endParaRPr lang="en-AU"/>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DC91E7E-F2E1-4A29-8E87-2100B425D9F1}" type="slidenum">
              <a:rPr lang="en-AU"/>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1825D21E-C6EA-4565-B3B5-B547AC1F567E}" type="datetime1">
              <a:rPr lang="en-AU" smtClean="0"/>
              <a:pPr/>
              <a:t>3/03/2009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B051E40-40F6-492A-9687-A6D164E407B3}" type="slidenum">
              <a:rPr lang="en-AU" smtClean="0"/>
              <a:pPr/>
              <a:t>‹#›</a:t>
            </a:fld>
            <a:endParaRPr lang="en-A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423E58EB-1CAD-43F6-ABE1-A14AFC3F76EC}" type="slidenum">
              <a:rPr lang="en-AU"/>
              <a:pPr/>
              <a:t>‹#›</a:t>
            </a:fld>
            <a:endParaRPr lang="en-A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8314D36-5EED-4B3F-A4D9-DEA98DA2E15E}" type="slidenum">
              <a:rPr lang="en-AU"/>
              <a:pPr/>
              <a:t>‹#›</a:t>
            </a:fld>
            <a:endParaRPr lang="en-A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F5EEF0B-A8E4-4674-9C91-077D2EC2D8F9}" type="slidenum">
              <a:rPr lang="en-AU"/>
              <a:pPr/>
              <a:t>‹#›</a:t>
            </a:fld>
            <a:endParaRPr lang="en-A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29C0583-2BFD-4A7D-A9D8-7361139E6865}" type="slidenum">
              <a:rPr lang="en-AU"/>
              <a:pPr/>
              <a:t>‹#›</a:t>
            </a:fld>
            <a:endParaRPr lang="en-A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14778A5-A2E5-4F55-868C-3E7699CE54A9}" type="slidenum">
              <a:rPr lang="en-AU"/>
              <a:pPr/>
              <a:t>‹#›</a:t>
            </a:fld>
            <a:endParaRPr lang="en-A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447800"/>
            <a:ext cx="2057400" cy="46783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447800"/>
            <a:ext cx="6019800" cy="4678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BB8AF2B-E921-4348-A6B5-0B7CFAD46615}" type="slidenum">
              <a:rPr lang="en-AU"/>
              <a:pPr/>
              <a:t>‹#›</a:t>
            </a:fld>
            <a:endParaRPr lang="en-A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8D57ECF-0A65-49BA-A86D-68DC9BA5EBDE}" type="slidenum">
              <a:rPr lang="en-AU"/>
              <a:pPr/>
              <a:t>‹#›</a:t>
            </a:fld>
            <a:endParaRPr lang="en-AU"/>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0A0F780-8813-4C94-92C2-77154C62E1D1}" type="slidenum">
              <a:rPr lang="en-AU"/>
              <a:pPr/>
              <a:t>‹#›</a:t>
            </a:fld>
            <a:endParaRPr lang="en-A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455D0DE-F8DB-44C3-BB66-48F37C4672EE}" type="slidenum">
              <a:rPr lang="en-AU"/>
              <a:pPr/>
              <a:t>‹#›</a:t>
            </a:fld>
            <a:endParaRPr lang="en-AU"/>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DFA6E22-11FA-450A-B38C-8571935BB2C6}" type="slidenum">
              <a:rPr lang="en-AU"/>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844F0413-E1B5-4766-A848-1D189196E56F}" type="datetime1">
              <a:rPr lang="en-AU" smtClean="0"/>
              <a:pPr/>
              <a:t>3/03/2009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A7B7E8B-4F0F-4E92-AD97-4A0BFA6D1F5C}" type="slidenum">
              <a:rPr lang="en-AU" smtClean="0"/>
              <a:pPr/>
              <a:t>‹#›</a:t>
            </a:fld>
            <a:endParaRPr lang="en-A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BCFCE37-39CE-4780-8A07-560651535EC9}" type="slidenum">
              <a:rPr lang="en-AU"/>
              <a:pPr/>
              <a:t>‹#›</a:t>
            </a:fld>
            <a:endParaRPr lang="en-A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A60600C5-6A9E-42B3-A2A1-3B7547DF857A}" type="slidenum">
              <a:rPr lang="en-AU"/>
              <a:pPr/>
              <a:t>‹#›</a:t>
            </a:fld>
            <a:endParaRPr lang="en-AU"/>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13BC1008-B419-41B2-AB08-9A46DD43AF8F}" type="slidenum">
              <a:rPr lang="en-AU"/>
              <a:pPr/>
              <a:t>‹#›</a:t>
            </a:fld>
            <a:endParaRPr lang="en-A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D72BC11-AB00-4362-B45A-9BC495D5F1C0}" type="slidenum">
              <a:rPr lang="en-AU"/>
              <a:pPr/>
              <a:t>‹#›</a:t>
            </a:fld>
            <a:endParaRPr lang="en-AU"/>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7AFD758-4A0D-4ADB-B90A-A613FD19CA66}" type="slidenum">
              <a:rPr lang="en-AU"/>
              <a:pPr/>
              <a:t>‹#›</a:t>
            </a:fld>
            <a:endParaRPr lang="en-AU"/>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52C2C24-CB1D-4A57-B3BD-121B8BCDD1BD}" type="slidenum">
              <a:rPr lang="en-AU"/>
              <a:pPr/>
              <a:t>‹#›</a:t>
            </a:fld>
            <a:endParaRPr lang="en-A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9F3DE2E-636E-45A1-9BC1-1635F0470B41}" type="slidenum">
              <a:rPr lang="en-AU"/>
              <a:pPr/>
              <a:t>‹#›</a:t>
            </a:fld>
            <a:endParaRPr lang="en-AU"/>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0C62740-F5CF-461E-9874-E8E98D2EB316}" type="slidenum">
              <a:rPr lang="en-AU"/>
              <a:pPr/>
              <a:t>‹#›</a:t>
            </a:fld>
            <a:endParaRPr lang="en-AU"/>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EE1811C-EFA2-4E34-A785-F4291964CCEE}" type="slidenum">
              <a:rPr lang="en-AU"/>
              <a:pPr/>
              <a:t>‹#›</a:t>
            </a:fld>
            <a:endParaRPr lang="en-AU"/>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22B03BF-5A91-41F7-9CFC-2EBF38A682E4}" type="slidenum">
              <a:rPr lang="en-AU"/>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09B3E8-F19C-453F-BDD3-1BD73625764A}" type="datetime1">
              <a:rPr lang="en-AU" smtClean="0"/>
              <a:pPr/>
              <a:t>3/03/2009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632F939-C5BA-4FCC-850D-29A12E2A5D35}" type="slidenum">
              <a:rPr lang="en-AU" smtClean="0"/>
              <a:pPr/>
              <a:t>‹#›</a:t>
            </a:fld>
            <a:endParaRPr lang="en-AU"/>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BB0C5D0-951C-44D6-B083-B9E5B8D9551B}" type="slidenum">
              <a:rPr lang="en-AU"/>
              <a:pPr/>
              <a:t>‹#›</a:t>
            </a:fld>
            <a:endParaRPr lang="en-AU"/>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508E37A9-5169-41DF-976F-EAEBFEFAE43D}" type="slidenum">
              <a:rPr lang="en-AU"/>
              <a:pPr/>
              <a:t>‹#›</a:t>
            </a:fld>
            <a:endParaRPr lang="en-AU"/>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A8D712E9-18B7-4780-B67C-2E647AFA1B4A}" type="slidenum">
              <a:rPr lang="en-AU"/>
              <a:pPr/>
              <a:t>‹#›</a:t>
            </a:fld>
            <a:endParaRPr lang="en-AU"/>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80A6098E-0D41-43C5-B8C5-2C86EC542C2E}" type="slidenum">
              <a:rPr lang="en-AU"/>
              <a:pPr/>
              <a:t>‹#›</a:t>
            </a:fld>
            <a:endParaRPr lang="en-AU"/>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EFE6E3C-8253-4001-BBB1-43CB76073731}" type="slidenum">
              <a:rPr lang="en-AU"/>
              <a:pPr/>
              <a:t>‹#›</a:t>
            </a:fld>
            <a:endParaRPr lang="en-AU"/>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637136C-871C-4809-AF46-D9A947451C7A}" type="slidenum">
              <a:rPr lang="en-AU"/>
              <a:pPr/>
              <a:t>‹#›</a:t>
            </a:fld>
            <a:endParaRPr lang="en-AU"/>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0D7E283-3367-4E6C-889C-1472760820C1}" type="slidenum">
              <a:rPr lang="en-AU"/>
              <a:pPr/>
              <a:t>‹#›</a:t>
            </a:fld>
            <a:endParaRPr lang="en-AU"/>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458E553-417A-4ED5-B3CC-3518219C9EC9}" type="slidenum">
              <a:rPr lang="en-AU"/>
              <a:pPr/>
              <a:t>‹#›</a:t>
            </a:fld>
            <a:endParaRPr lang="en-AU"/>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CFB58C4-B7F1-4B32-858B-DC0789275EF9}" type="slidenum">
              <a:rPr lang="en-AU"/>
              <a:pPr/>
              <a:t>‹#›</a:t>
            </a:fld>
            <a:endParaRPr lang="en-AU"/>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4CED178-6CAA-4650-B271-035375F6FC98}" type="slidenum">
              <a:rPr lang="en-AU"/>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71C098-0856-4318-AE04-C36CF57DA2E2}" type="datetime1">
              <a:rPr lang="en-AU" smtClean="0"/>
              <a:pPr/>
              <a:t>3/03/2009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AEB074A-04F4-48E9-8A10-9AFCF7E0A07D}" type="slidenum">
              <a:rPr lang="en-AU" smtClean="0"/>
              <a:pPr/>
              <a:t>‹#›</a:t>
            </a:fld>
            <a:endParaRPr lang="en-AU"/>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E4FC0CB-AAF0-45A5-8E24-9F531E6CB78C}" type="slidenum">
              <a:rPr lang="en-AU"/>
              <a:pPr/>
              <a:t>‹#›</a:t>
            </a:fld>
            <a:endParaRPr lang="en-AU"/>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2971800"/>
            <a:ext cx="40386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971800"/>
            <a:ext cx="40386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E1C936C-7109-43EB-AED9-635839A60BFB}" type="slidenum">
              <a:rPr lang="en-AU"/>
              <a:pPr/>
              <a:t>‹#›</a:t>
            </a:fld>
            <a:endParaRPr lang="en-AU"/>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ADEC5F6A-E807-45C8-AD5D-E297D3B4B533}" type="slidenum">
              <a:rPr lang="en-AU"/>
              <a:pPr/>
              <a:t>‹#›</a:t>
            </a:fld>
            <a:endParaRPr lang="en-AU"/>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31AF328-D8D5-49B8-96D1-7AB7E9643399}" type="slidenum">
              <a:rPr lang="en-AU"/>
              <a:pPr/>
              <a:t>‹#›</a:t>
            </a:fld>
            <a:endParaRPr lang="en-AU"/>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18129B1-E881-4BFE-876F-6899834B4B4D}" type="slidenum">
              <a:rPr lang="en-AU"/>
              <a:pPr/>
              <a:t>‹#›</a:t>
            </a:fld>
            <a:endParaRPr lang="en-AU"/>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196A0A7-48B9-4A63-8157-199D504AD2E1}" type="slidenum">
              <a:rPr lang="en-AU"/>
              <a:pPr/>
              <a:t>‹#›</a:t>
            </a:fld>
            <a:endParaRPr lang="en-AU"/>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67EBE70-CD67-4436-8DAB-FFF774A381C9}" type="slidenum">
              <a:rPr lang="en-AU"/>
              <a:pPr/>
              <a:t>‹#›</a:t>
            </a:fld>
            <a:endParaRPr lang="en-AU"/>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D6FC8C5-1AE2-476E-81C3-C67A6B47FECE}" type="slidenum">
              <a:rPr lang="en-AU"/>
              <a:pPr/>
              <a:t>‹#›</a:t>
            </a:fld>
            <a:endParaRPr lang="en-AU"/>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447800"/>
            <a:ext cx="2057400" cy="46783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447800"/>
            <a:ext cx="6019800" cy="4678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7285E6A-6F84-4E32-BA6D-D8A0C3C60707}" type="slidenum">
              <a:rPr lang="en-AU"/>
              <a:pPr/>
              <a:t>‹#›</a:t>
            </a:fld>
            <a:endParaRPr lang="en-AU"/>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5B5BF58-7419-4867-B2F1-9C10F64733DF}" type="slidenum">
              <a:rPr lang="en-AU"/>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91B899-3D81-4613-AE50-D33BF34D1AE6}" type="datetime1">
              <a:rPr lang="en-AU" smtClean="0"/>
              <a:pPr/>
              <a:t>3/03/2009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ED7E1FE-0159-4ACA-96D4-A7C96B36262B}" type="slidenum">
              <a:rPr lang="en-AU" smtClean="0"/>
              <a:pPr/>
              <a:t>‹#›</a:t>
            </a:fld>
            <a:endParaRPr lang="en-AU"/>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8E7C3BE-6D16-421D-8955-0B690346659A}" type="slidenum">
              <a:rPr lang="en-AU"/>
              <a:pPr/>
              <a:t>‹#›</a:t>
            </a:fld>
            <a:endParaRPr lang="en-AU"/>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91E4D8A-A4ED-4647-ADE7-BD47730419CC}" type="slidenum">
              <a:rPr lang="en-AU"/>
              <a:pPr/>
              <a:t>‹#›</a:t>
            </a:fld>
            <a:endParaRPr lang="en-AU"/>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51294B4-DC0A-4239-8284-AED30DA6D39B}" type="slidenum">
              <a:rPr lang="en-AU"/>
              <a:pPr/>
              <a:t>‹#›</a:t>
            </a:fld>
            <a:endParaRPr lang="en-AU"/>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F9F32202-2484-4C02-BB88-9FD32C1E6356}" type="slidenum">
              <a:rPr lang="en-AU"/>
              <a:pPr/>
              <a:t>‹#›</a:t>
            </a:fld>
            <a:endParaRPr lang="en-AU"/>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542EBC59-6C31-42E2-8897-08FF23AFE96E}" type="slidenum">
              <a:rPr lang="en-AU"/>
              <a:pPr/>
              <a:t>‹#›</a:t>
            </a:fld>
            <a:endParaRPr lang="en-AU"/>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B6684847-5E4C-4F92-B735-A4A3A595D9CE}" type="slidenum">
              <a:rPr lang="en-AU"/>
              <a:pPr/>
              <a:t>‹#›</a:t>
            </a:fld>
            <a:endParaRPr lang="en-AU"/>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659A369-4F61-46D6-8B69-6D8C2F8D5F34}" type="slidenum">
              <a:rPr lang="en-AU"/>
              <a:pPr/>
              <a:t>‹#›</a:t>
            </a:fld>
            <a:endParaRPr lang="en-AU"/>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49F8C2A-B7B7-4B9C-8959-BA16FD7C07B5}" type="slidenum">
              <a:rPr lang="en-AU"/>
              <a:pPr/>
              <a:t>‹#›</a:t>
            </a:fld>
            <a:endParaRPr lang="en-AU"/>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18B6DCD-AE32-484F-A8DD-96724D13ADE5}" type="slidenum">
              <a:rPr lang="en-AU"/>
              <a:pPr/>
              <a:t>‹#›</a:t>
            </a:fld>
            <a:endParaRPr lang="en-AU"/>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7CBF6A2-682B-4C44-AAC5-93AE4E0638E4}" type="slidenum">
              <a:rPr lang="en-AU"/>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9.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0.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1.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12.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13.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image" Target="../media/image14.jpeg"/><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image" Target="../media/image15.jpeg"/><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16.jpe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image" Target="../media/image17.jpeg"/><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13" Type="http://schemas.openxmlformats.org/officeDocument/2006/relationships/image" Target="../media/image18.jpeg"/><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13" Type="http://schemas.openxmlformats.org/officeDocument/2006/relationships/image" Target="../media/image19.jpeg"/><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4.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5.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6.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7.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8.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684407-EFB8-4DDB-95FB-40A6CF6CB00F}" type="datetime1">
              <a:rPr lang="en-AU" smtClean="0"/>
              <a:pPr/>
              <a:t>3/03/2009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6447C-C2AE-499E-ABAD-F5F277F156DB}"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433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43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5911D0C-AC1F-4A90-84C6-2BF29F9C5F47}"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14478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5363" name="Rectangle 3"/>
          <p:cNvSpPr>
            <a:spLocks noGrp="1" noChangeArrowheads="1"/>
          </p:cNvSpPr>
          <p:nvPr>
            <p:ph type="body" idx="1"/>
          </p:nvPr>
        </p:nvSpPr>
        <p:spPr bwMode="auto">
          <a:xfrm>
            <a:off x="457200" y="2971800"/>
            <a:ext cx="8229600" cy="3154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2224CE5-FFA4-49A6-85FB-536EC8AEF12F}"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57684407-EFB8-4DDB-95FB-40A6CF6CB00F}" type="datetime1">
              <a:rPr lang="en-AU" smtClean="0"/>
              <a:pPr/>
              <a:t>3/03/2009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B16447C-C2AE-499E-ABAD-F5F277F156DB}" type="slidenum">
              <a:rPr lang="en-AU" smtClean="0"/>
              <a:pPr/>
              <a:t>‹#›</a:t>
            </a:fld>
            <a:endParaRPr lang="en-AU"/>
          </a:p>
        </p:txBody>
      </p:sp>
    </p:spTree>
  </p:cSld>
  <p:clrMap bg1="dk2" tx1="lt1" bg2="dk1"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8195" name="Rectangle 3"/>
          <p:cNvSpPr>
            <a:spLocks noGrp="1" noChangeArrowheads="1"/>
          </p:cNvSpPr>
          <p:nvPr>
            <p:ph type="body" idx="1"/>
          </p:nvPr>
        </p:nvSpPr>
        <p:spPr bwMode="auto">
          <a:xfrm>
            <a:off x="685800" y="1676400"/>
            <a:ext cx="7772400" cy="4449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72AE255-D7BB-4395-8D57-19DCA4BD8018}"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1981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9219" name="Rectangle 3"/>
          <p:cNvSpPr>
            <a:spLocks noGrp="1" noChangeArrowheads="1"/>
          </p:cNvSpPr>
          <p:nvPr>
            <p:ph type="body" idx="1"/>
          </p:nvPr>
        </p:nvSpPr>
        <p:spPr bwMode="auto">
          <a:xfrm>
            <a:off x="457200" y="3200400"/>
            <a:ext cx="8229600" cy="2925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53A47BE-8451-48AC-A9BA-3CC784382AD2}"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8269C32-9A44-4177-B7A7-3739518E9DD4}" type="slidenum">
              <a:rPr lang="en-AU"/>
              <a:pPr/>
              <a:t>‹#›</a:t>
            </a:fld>
            <a:endParaRPr lang="en-AU"/>
          </a:p>
        </p:txBody>
      </p:sp>
    </p:spTree>
  </p:cSld>
  <p:clrMap bg1="dk2" tx1="lt1" bg2="dk1"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1267" name="Rectangle 3"/>
          <p:cNvSpPr>
            <a:spLocks noGrp="1" noChangeArrowheads="1"/>
          </p:cNvSpPr>
          <p:nvPr>
            <p:ph type="body" idx="1"/>
          </p:nvPr>
        </p:nvSpPr>
        <p:spPr bwMode="auto">
          <a:xfrm>
            <a:off x="685800" y="1676400"/>
            <a:ext cx="7772400" cy="4449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A3FE0AD-6F10-4771-A1D4-4D473199366F}"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1981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2291" name="Rectangle 3"/>
          <p:cNvSpPr>
            <a:spLocks noGrp="1" noChangeArrowheads="1"/>
          </p:cNvSpPr>
          <p:nvPr>
            <p:ph type="body" idx="1"/>
          </p:nvPr>
        </p:nvSpPr>
        <p:spPr bwMode="auto">
          <a:xfrm>
            <a:off x="457200" y="3200400"/>
            <a:ext cx="8229600" cy="2925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22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22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22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20B16E5-DEE0-4F7C-852F-0F5576A86F5D}"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33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33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33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975393D-4B4B-4422-89B1-81304F775598}" type="slidenum">
              <a:rPr lang="en-AU"/>
              <a:pPr/>
              <a:t>‹#›</a:t>
            </a:fld>
            <a:endParaRPr lang="en-AU"/>
          </a:p>
        </p:txBody>
      </p:sp>
    </p:spTree>
  </p:cSld>
  <p:clrMap bg1="dk2" tx1="lt1" bg2="dk1"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4339" name="Rectangle 3"/>
          <p:cNvSpPr>
            <a:spLocks noGrp="1" noChangeArrowheads="1"/>
          </p:cNvSpPr>
          <p:nvPr>
            <p:ph type="body" idx="1"/>
          </p:nvPr>
        </p:nvSpPr>
        <p:spPr bwMode="auto">
          <a:xfrm>
            <a:off x="685800" y="1676400"/>
            <a:ext cx="7772400" cy="4449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43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1B49C3B-35A6-4037-ACC5-DF7F96173963}"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57684407-EFB8-4DDB-95FB-40A6CF6CB00F}" type="datetime1">
              <a:rPr lang="en-AU" smtClean="0"/>
              <a:pPr/>
              <a:t>3/03/2009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B16447C-C2AE-499E-ABAD-F5F277F156DB}"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1981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5363" name="Rectangle 3"/>
          <p:cNvSpPr>
            <a:spLocks noGrp="1" noChangeArrowheads="1"/>
          </p:cNvSpPr>
          <p:nvPr>
            <p:ph type="body" idx="1"/>
          </p:nvPr>
        </p:nvSpPr>
        <p:spPr bwMode="auto">
          <a:xfrm>
            <a:off x="457200" y="3200400"/>
            <a:ext cx="8229600" cy="2925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E2CD1D8-F76F-4018-9148-A6A80806E884}"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57684407-EFB8-4DDB-95FB-40A6CF6CB00F}" type="datetime1">
              <a:rPr lang="en-AU" smtClean="0"/>
              <a:pPr/>
              <a:t>3/03/2009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B16447C-C2AE-499E-ABAD-F5F277F156DB}" type="slidenum">
              <a:rPr lang="en-AU" smtClean="0"/>
              <a:pPr/>
              <a:t>‹#›</a:t>
            </a:fld>
            <a:endParaRPr lang="en-AU"/>
          </a:p>
        </p:txBody>
      </p:sp>
    </p:spTree>
  </p:cSld>
  <p:clrMap bg1="dk2" tx1="lt1" bg2="dk1"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819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C797565-7DDC-40BC-ADAE-92490B034CF9}"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14478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9219" name="Rectangle 3"/>
          <p:cNvSpPr>
            <a:spLocks noGrp="1" noChangeArrowheads="1"/>
          </p:cNvSpPr>
          <p:nvPr>
            <p:ph type="body" idx="1"/>
          </p:nvPr>
        </p:nvSpPr>
        <p:spPr bwMode="auto">
          <a:xfrm>
            <a:off x="457200" y="2971800"/>
            <a:ext cx="8229600" cy="3154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93EC1DC-98F2-4B77-BFAD-9132CB56D736}"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69C2D55-48AF-4D22-B560-7FE981855013}" type="slidenum">
              <a:rPr lang="en-AU"/>
              <a:pPr/>
              <a:t>‹#›</a:t>
            </a:fld>
            <a:endParaRPr lang="en-AU"/>
          </a:p>
        </p:txBody>
      </p:sp>
    </p:spTree>
  </p:cSld>
  <p:clrMap bg1="dk2" tx1="lt1" bg2="dk1"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126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1312937-B193-4C5D-B7CA-4A95CBCC1394}"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14478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2291" name="Rectangle 3"/>
          <p:cNvSpPr>
            <a:spLocks noGrp="1" noChangeArrowheads="1"/>
          </p:cNvSpPr>
          <p:nvPr>
            <p:ph type="body" idx="1"/>
          </p:nvPr>
        </p:nvSpPr>
        <p:spPr bwMode="auto">
          <a:xfrm>
            <a:off x="457200" y="2971800"/>
            <a:ext cx="8229600" cy="3154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22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22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22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03D3820-35BC-4983-A8BF-369AD10CCB9A}"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33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33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33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C7555F8-A077-48BA-AA97-3ED9CDAB6175}" type="slidenum">
              <a:rPr lang="en-AU"/>
              <a:pPr/>
              <a:t>‹#›</a:t>
            </a:fld>
            <a:endParaRPr lang="en-AU"/>
          </a:p>
        </p:txBody>
      </p:sp>
    </p:spTree>
  </p:cSld>
  <p:clrMap bg1="dk2" tx1="lt1" bg2="dk1"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4.xml.rels><?xml version="1.0" encoding="UTF-8" standalone="yes"?>
<Relationships xmlns="http://schemas.openxmlformats.org/package/2006/relationships"><Relationship Id="rId3" Type="http://schemas.openxmlformats.org/officeDocument/2006/relationships/hyperlink" Target="3-6%20PRINCIPLES%20OF%20TRAINING.ppt" TargetMode="External"/><Relationship Id="rId2" Type="http://schemas.openxmlformats.org/officeDocument/2006/relationships/hyperlink" Target="Planning%20Designing%20%20%20%20%20%20Implementating%20and%20Evaluating%20a%20Training%20Program.ppt" TargetMode="External"/><Relationship Id="rId1" Type="http://schemas.openxmlformats.org/officeDocument/2006/relationships/slideLayout" Target="../slideLayouts/slideLayout134.xml"/><Relationship Id="rId4" Type="http://schemas.openxmlformats.org/officeDocument/2006/relationships/hyperlink" Target="The%20FIT%20Principle.ppt"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hyperlink" Target="free%20weights%20vs%20machines.pdf" TargetMode="Externa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ctrTitle"/>
          </p:nvPr>
        </p:nvSpPr>
        <p:spPr/>
        <p:txBody>
          <a:bodyPr>
            <a:normAutofit fontScale="90000"/>
          </a:bodyPr>
          <a:lstStyle/>
          <a:p>
            <a:r>
              <a:rPr lang="en-AU" sz="5400" dirty="0" smtClean="0">
                <a:solidFill>
                  <a:schemeClr val="accent3"/>
                </a:solidFill>
              </a:rPr>
              <a:t>Develop Basic Fitness Programs &amp; Use and maintain core Fitness Industry Equipment </a:t>
            </a:r>
            <a:endParaRPr lang="en-AU" sz="5400" dirty="0">
              <a:solidFill>
                <a:schemeClr val="accent3"/>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FF0000"/>
                </a:solidFill>
              </a:rPr>
              <a:t>SRFFIT006B</a:t>
            </a:r>
            <a:br>
              <a:rPr lang="en-AU" b="1" dirty="0" smtClean="0">
                <a:solidFill>
                  <a:srgbClr val="FF0000"/>
                </a:solidFill>
              </a:rPr>
            </a:br>
            <a:r>
              <a:rPr lang="en-AU" b="1" dirty="0" smtClean="0">
                <a:solidFill>
                  <a:srgbClr val="FF0000"/>
                </a:solidFill>
              </a:rPr>
              <a:t>Maintain and use equipment</a:t>
            </a:r>
            <a:endParaRPr lang="en-AU" dirty="0"/>
          </a:p>
        </p:txBody>
      </p:sp>
      <p:sp>
        <p:nvSpPr>
          <p:cNvPr id="3" name="Content Placeholder 2"/>
          <p:cNvSpPr>
            <a:spLocks noGrp="1"/>
          </p:cNvSpPr>
          <p:nvPr>
            <p:ph idx="1"/>
          </p:nvPr>
        </p:nvSpPr>
        <p:spPr/>
        <p:txBody>
          <a:bodyPr>
            <a:normAutofit fontScale="47500" lnSpcReduction="20000"/>
          </a:bodyPr>
          <a:lstStyle/>
          <a:p>
            <a:r>
              <a:rPr lang="en-AU" sz="6500" b="1" dirty="0" smtClean="0"/>
              <a:t>How to Take Care of Your Treadmill Exercise Equipment</a:t>
            </a:r>
          </a:p>
          <a:p>
            <a:pPr>
              <a:buNone/>
            </a:pPr>
            <a:r>
              <a:rPr lang="en-AU" dirty="0" smtClean="0"/>
              <a:t/>
            </a:r>
            <a:br>
              <a:rPr lang="en-AU" dirty="0" smtClean="0"/>
            </a:br>
            <a:r>
              <a:rPr lang="en-AU" dirty="0" smtClean="0"/>
              <a:t/>
            </a:r>
            <a:br>
              <a:rPr lang="en-AU" dirty="0" smtClean="0"/>
            </a:br>
            <a:r>
              <a:rPr lang="en-AU" dirty="0" smtClean="0"/>
              <a:t/>
            </a:r>
            <a:br>
              <a:rPr lang="en-AU" dirty="0" smtClean="0"/>
            </a:br>
            <a:r>
              <a:rPr lang="en-AU" sz="5900" b="1" dirty="0" smtClean="0">
                <a:solidFill>
                  <a:srgbClr val="FFFF00"/>
                </a:solidFill>
              </a:rPr>
              <a:t>Perspiration</a:t>
            </a:r>
            <a:r>
              <a:rPr lang="en-AU" sz="5900" dirty="0" smtClean="0">
                <a:solidFill>
                  <a:srgbClr val="FFFF00"/>
                </a:solidFill>
              </a:rPr>
              <a:t> </a:t>
            </a:r>
            <a:r>
              <a:rPr lang="en-AU" sz="4400" dirty="0" smtClean="0"/>
              <a:t/>
            </a:r>
            <a:br>
              <a:rPr lang="en-AU" sz="4400" dirty="0" smtClean="0"/>
            </a:br>
            <a:r>
              <a:rPr lang="en-AU" sz="4400" dirty="0" smtClean="0"/>
              <a:t/>
            </a:r>
            <a:br>
              <a:rPr lang="en-AU" sz="4400" dirty="0" smtClean="0"/>
            </a:br>
            <a:r>
              <a:rPr lang="en-AU" sz="4400" dirty="0" smtClean="0"/>
              <a:t>Every time you finish a workout, you should take a dry towel and wipe any sweat from off the treadmill. Sweat has corrosive properties and over time can damage the belt on your treadmill exercise equipment. Sweat can also make the belt slick and therefore unsafe for anyone planning to exercise on it after you. </a:t>
            </a: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endParaRPr lang="en-AU" dirty="0"/>
          </a:p>
        </p:txBody>
      </p:sp>
      <p:sp>
        <p:nvSpPr>
          <p:cNvPr id="4" name="Date Placeholder 3"/>
          <p:cNvSpPr>
            <a:spLocks noGrp="1"/>
          </p:cNvSpPr>
          <p:nvPr>
            <p:ph type="dt" sz="half" idx="10"/>
          </p:nvPr>
        </p:nvSpPr>
        <p:spPr/>
        <p:txBody>
          <a:bodyPr/>
          <a:lstStyle/>
          <a:p>
            <a:fld id="{743D1E15-E54A-42BC-9577-0751989BCA91}" type="datetime1">
              <a:rPr lang="en-AU" smtClean="0"/>
              <a:pPr/>
              <a:t>3/03/2009</a:t>
            </a:fld>
            <a:endParaRPr lang="en-AU"/>
          </a:p>
        </p:txBody>
      </p:sp>
      <p:sp>
        <p:nvSpPr>
          <p:cNvPr id="5" name="Slide Number Placeholder 4"/>
          <p:cNvSpPr>
            <a:spLocks noGrp="1"/>
          </p:cNvSpPr>
          <p:nvPr>
            <p:ph type="sldNum" sz="quarter" idx="12"/>
          </p:nvPr>
        </p:nvSpPr>
        <p:spPr/>
        <p:txBody>
          <a:bodyPr/>
          <a:lstStyle/>
          <a:p>
            <a:fld id="{B50BE694-EAB1-4F42-BEAC-B83289DAF406}" type="slidenum">
              <a:rPr lang="en-AU" smtClean="0"/>
              <a:pPr/>
              <a:t>10</a:t>
            </a:fld>
            <a:endParaRPr lang="en-A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FF0000"/>
                </a:solidFill>
              </a:rPr>
              <a:t>SRFFIT006B</a:t>
            </a:r>
            <a:br>
              <a:rPr lang="en-AU" b="1" dirty="0" smtClean="0">
                <a:solidFill>
                  <a:srgbClr val="FF0000"/>
                </a:solidFill>
              </a:rPr>
            </a:br>
            <a:r>
              <a:rPr lang="en-AU" b="1" dirty="0" smtClean="0">
                <a:solidFill>
                  <a:srgbClr val="FF0000"/>
                </a:solidFill>
              </a:rPr>
              <a:t>Maintain and use equipment</a:t>
            </a:r>
            <a:endParaRPr lang="en-AU" dirty="0"/>
          </a:p>
        </p:txBody>
      </p:sp>
      <p:sp>
        <p:nvSpPr>
          <p:cNvPr id="3" name="Content Placeholder 2"/>
          <p:cNvSpPr>
            <a:spLocks noGrp="1"/>
          </p:cNvSpPr>
          <p:nvPr>
            <p:ph idx="1"/>
          </p:nvPr>
        </p:nvSpPr>
        <p:spPr/>
        <p:txBody>
          <a:bodyPr>
            <a:normAutofit fontScale="77500" lnSpcReduction="20000"/>
          </a:bodyPr>
          <a:lstStyle/>
          <a:p>
            <a:r>
              <a:rPr lang="en-AU" b="1" dirty="0" smtClean="0">
                <a:solidFill>
                  <a:srgbClr val="FFFF00"/>
                </a:solidFill>
              </a:rPr>
              <a:t>Dust</a:t>
            </a:r>
            <a:r>
              <a:rPr lang="en-AU" dirty="0" smtClean="0">
                <a:solidFill>
                  <a:srgbClr val="FFFF00"/>
                </a:solidFill>
              </a:rPr>
              <a:t> </a:t>
            </a:r>
            <a:r>
              <a:rPr lang="en-AU" dirty="0" smtClean="0"/>
              <a:t/>
            </a:r>
            <a:br>
              <a:rPr lang="en-AU" dirty="0" smtClean="0"/>
            </a:br>
            <a:r>
              <a:rPr lang="en-AU" dirty="0" smtClean="0"/>
              <a:t/>
            </a:r>
            <a:br>
              <a:rPr lang="en-AU" dirty="0" smtClean="0"/>
            </a:br>
            <a:r>
              <a:rPr lang="en-AU" dirty="0" err="1" smtClean="0"/>
              <a:t>Dust</a:t>
            </a:r>
            <a:r>
              <a:rPr lang="en-AU" dirty="0" smtClean="0"/>
              <a:t> and dirt can also interfere with your electronic board and inhibit the movement of the belt. Because of this, you should dust your treadmill exercise equipment at least once a week; a clean dry cloth should be used to remove dust from the belt and the area under the belt, and you can use a moist cloth on the electronic board, but be sure that it is only moist, and not dripping wet. </a:t>
            </a:r>
            <a:br>
              <a:rPr lang="en-AU" dirty="0" smtClean="0"/>
            </a:br>
            <a:r>
              <a:rPr lang="en-AU" dirty="0" smtClean="0"/>
              <a:t/>
            </a:r>
            <a:br>
              <a:rPr lang="en-AU" dirty="0" smtClean="0"/>
            </a:br>
            <a:r>
              <a:rPr lang="en-AU" dirty="0" smtClean="0"/>
              <a:t>Every two or three months, you should gently remove the hood of the machine to wipe away any dust or dirt that has accumulated inside.</a:t>
            </a:r>
            <a:endParaRPr lang="en-AU" dirty="0"/>
          </a:p>
        </p:txBody>
      </p:sp>
      <p:sp>
        <p:nvSpPr>
          <p:cNvPr id="4" name="Date Placeholder 3"/>
          <p:cNvSpPr>
            <a:spLocks noGrp="1"/>
          </p:cNvSpPr>
          <p:nvPr>
            <p:ph type="dt" sz="half" idx="10"/>
          </p:nvPr>
        </p:nvSpPr>
        <p:spPr/>
        <p:txBody>
          <a:bodyPr/>
          <a:lstStyle/>
          <a:p>
            <a:fld id="{743D1E15-E54A-42BC-9577-0751989BCA91}" type="datetime1">
              <a:rPr lang="en-AU" smtClean="0"/>
              <a:pPr/>
              <a:t>3/03/2009</a:t>
            </a:fld>
            <a:endParaRPr lang="en-AU"/>
          </a:p>
        </p:txBody>
      </p:sp>
      <p:sp>
        <p:nvSpPr>
          <p:cNvPr id="5" name="Slide Number Placeholder 4"/>
          <p:cNvSpPr>
            <a:spLocks noGrp="1"/>
          </p:cNvSpPr>
          <p:nvPr>
            <p:ph type="sldNum" sz="quarter" idx="12"/>
          </p:nvPr>
        </p:nvSpPr>
        <p:spPr/>
        <p:txBody>
          <a:bodyPr/>
          <a:lstStyle/>
          <a:p>
            <a:fld id="{B50BE694-EAB1-4F42-BEAC-B83289DAF406}" type="slidenum">
              <a:rPr lang="en-AU" smtClean="0"/>
              <a:pPr/>
              <a:t>11</a:t>
            </a:fld>
            <a:endParaRPr lang="en-A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FF0000"/>
                </a:solidFill>
              </a:rPr>
              <a:t>SRFFIT006B</a:t>
            </a:r>
            <a:br>
              <a:rPr lang="en-AU" b="1" dirty="0" smtClean="0">
                <a:solidFill>
                  <a:srgbClr val="FF0000"/>
                </a:solidFill>
              </a:rPr>
            </a:br>
            <a:r>
              <a:rPr lang="en-AU" b="1" dirty="0" smtClean="0">
                <a:solidFill>
                  <a:srgbClr val="FF0000"/>
                </a:solidFill>
              </a:rPr>
              <a:t>Maintain and use equipment</a:t>
            </a:r>
            <a:endParaRPr lang="en-AU" dirty="0"/>
          </a:p>
        </p:txBody>
      </p:sp>
      <p:sp>
        <p:nvSpPr>
          <p:cNvPr id="3" name="Content Placeholder 2"/>
          <p:cNvSpPr>
            <a:spLocks noGrp="1"/>
          </p:cNvSpPr>
          <p:nvPr>
            <p:ph idx="1"/>
          </p:nvPr>
        </p:nvSpPr>
        <p:spPr>
          <a:xfrm>
            <a:off x="457200" y="1600200"/>
            <a:ext cx="8401080" cy="4972072"/>
          </a:xfrm>
        </p:spPr>
        <p:txBody>
          <a:bodyPr>
            <a:normAutofit fontScale="40000" lnSpcReduction="20000"/>
          </a:bodyPr>
          <a:lstStyle/>
          <a:p>
            <a:r>
              <a:rPr lang="en-AU" sz="5000" b="1" dirty="0" smtClean="0">
                <a:solidFill>
                  <a:srgbClr val="FFFF00"/>
                </a:solidFill>
              </a:rPr>
              <a:t>Belt Maintenance</a:t>
            </a:r>
            <a:r>
              <a:rPr lang="en-AU" sz="5000" dirty="0" smtClean="0">
                <a:solidFill>
                  <a:srgbClr val="FFFF00"/>
                </a:solidFill>
              </a:rPr>
              <a:t> </a:t>
            </a:r>
            <a:r>
              <a:rPr lang="en-AU" sz="4000" dirty="0" smtClean="0"/>
              <a:t/>
            </a:r>
            <a:br>
              <a:rPr lang="en-AU" sz="4000" dirty="0" smtClean="0"/>
            </a:br>
            <a:r>
              <a:rPr lang="en-AU" sz="4000" dirty="0" smtClean="0"/>
              <a:t/>
            </a:r>
            <a:br>
              <a:rPr lang="en-AU" sz="4000" dirty="0" smtClean="0"/>
            </a:br>
            <a:r>
              <a:rPr lang="en-AU" sz="4000" dirty="0" smtClean="0"/>
              <a:t>Once a month or so, you should check the belt on your treadmill to make sure it is aligned and that it still fits snugly. The belts on some of the new machines especially tend to loosen after the first few uses. You can usually find the screws to tighten the belt at the back of the machine - but be careful not to tighten too much. A quarter turn may be all that is needed. A gentle tug will get the belt back into alignment if it is askew. Remember that if you have trouble tightening or realigning the belt, you should seek advice from the manufacturer or the fitness store where you bought your treadmill exercise equipment. </a:t>
            </a:r>
            <a:br>
              <a:rPr lang="en-AU" sz="4000" dirty="0" smtClean="0"/>
            </a:br>
            <a:r>
              <a:rPr lang="en-AU" sz="4000" dirty="0" smtClean="0"/>
              <a:t/>
            </a:r>
            <a:br>
              <a:rPr lang="en-AU" sz="4000" dirty="0" smtClean="0"/>
            </a:br>
            <a:r>
              <a:rPr lang="en-AU" sz="4000" dirty="0" smtClean="0"/>
              <a:t>Most new treadmill machines do not require belt lubrication, and therefore you should only lubricate your belt if the manufacturer specifically recommends it. Most of the manufacturers who do recommend regular lubrication sell kits with instructions and all the equipment you need to make quick work of the task. </a:t>
            </a:r>
            <a:br>
              <a:rPr lang="en-AU" sz="4000" dirty="0" smtClean="0"/>
            </a:br>
            <a:r>
              <a:rPr lang="en-AU" sz="4000" dirty="0" smtClean="0"/>
              <a:t/>
            </a:r>
            <a:br>
              <a:rPr lang="en-AU" sz="4000" dirty="0" smtClean="0"/>
            </a:br>
            <a:r>
              <a:rPr lang="en-AU" sz="4000" dirty="0" smtClean="0"/>
              <a:t>Caring for your treadmill is not at all time consuming, and taking the proper care of your equipment will extend the life of the machine. If you are uncertain about the specific care that is recommended for your treadmill, contact the manufacturer for additional information. </a:t>
            </a:r>
            <a:r>
              <a:rPr lang="en-AU" dirty="0" smtClean="0"/>
              <a:t/>
            </a:r>
            <a:br>
              <a:rPr lang="en-AU" dirty="0" smtClean="0"/>
            </a:br>
            <a:endParaRPr lang="en-AU" dirty="0"/>
          </a:p>
        </p:txBody>
      </p:sp>
      <p:sp>
        <p:nvSpPr>
          <p:cNvPr id="4" name="Date Placeholder 3"/>
          <p:cNvSpPr>
            <a:spLocks noGrp="1"/>
          </p:cNvSpPr>
          <p:nvPr>
            <p:ph type="dt" sz="half" idx="10"/>
          </p:nvPr>
        </p:nvSpPr>
        <p:spPr/>
        <p:txBody>
          <a:bodyPr/>
          <a:lstStyle/>
          <a:p>
            <a:fld id="{743D1E15-E54A-42BC-9577-0751989BCA91}" type="datetime1">
              <a:rPr lang="en-AU" smtClean="0"/>
              <a:pPr/>
              <a:t>3/03/2009</a:t>
            </a:fld>
            <a:endParaRPr lang="en-AU"/>
          </a:p>
        </p:txBody>
      </p:sp>
      <p:sp>
        <p:nvSpPr>
          <p:cNvPr id="5" name="Slide Number Placeholder 4"/>
          <p:cNvSpPr>
            <a:spLocks noGrp="1"/>
          </p:cNvSpPr>
          <p:nvPr>
            <p:ph type="sldNum" sz="quarter" idx="12"/>
          </p:nvPr>
        </p:nvSpPr>
        <p:spPr/>
        <p:txBody>
          <a:bodyPr/>
          <a:lstStyle/>
          <a:p>
            <a:fld id="{B50BE694-EAB1-4F42-BEAC-B83289DAF406}" type="slidenum">
              <a:rPr lang="en-AU" smtClean="0"/>
              <a:pPr/>
              <a:t>12</a:t>
            </a:fld>
            <a:endParaRPr lang="en-A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t>Units of Competency</a:t>
            </a:r>
            <a:endParaRPr lang="en-US" dirty="0"/>
          </a:p>
        </p:txBody>
      </p:sp>
      <p:sp>
        <p:nvSpPr>
          <p:cNvPr id="4099" name="Rectangle 3"/>
          <p:cNvSpPr>
            <a:spLocks noGrp="1" noChangeArrowheads="1"/>
          </p:cNvSpPr>
          <p:nvPr>
            <p:ph idx="1"/>
          </p:nvPr>
        </p:nvSpPr>
        <p:spPr/>
        <p:txBody>
          <a:bodyPr/>
          <a:lstStyle/>
          <a:p>
            <a:r>
              <a:rPr lang="en-AU" b="1" dirty="0" smtClean="0"/>
              <a:t>SRFFIT004B </a:t>
            </a:r>
          </a:p>
          <a:p>
            <a:pPr lvl="1"/>
            <a:r>
              <a:rPr lang="en-AU" b="1" dirty="0" smtClean="0"/>
              <a:t>DEVELOP BASIC FITNESS PROGRAMS</a:t>
            </a:r>
          </a:p>
          <a:p>
            <a:r>
              <a:rPr lang="en-AU" b="1" dirty="0" smtClean="0"/>
              <a:t>SRFFIT006B</a:t>
            </a:r>
          </a:p>
          <a:p>
            <a:pPr lvl="1"/>
            <a:r>
              <a:rPr lang="en-AU" b="1" dirty="0" smtClean="0"/>
              <a:t>USE AND MAINTAIN CORE FITNESS INDUSTRY EQUIPMENT</a:t>
            </a:r>
            <a:endParaRPr lang="en-AU" dirty="0" smtClean="0"/>
          </a:p>
          <a:p>
            <a:endParaRPr lang="en-US" dirty="0"/>
          </a:p>
        </p:txBody>
      </p:sp>
      <p:sp>
        <p:nvSpPr>
          <p:cNvPr id="4" name="Date Placeholder 3"/>
          <p:cNvSpPr>
            <a:spLocks noGrp="1"/>
          </p:cNvSpPr>
          <p:nvPr>
            <p:ph type="dt" sz="half" idx="10"/>
          </p:nvPr>
        </p:nvSpPr>
        <p:spPr/>
        <p:txBody>
          <a:bodyPr/>
          <a:lstStyle/>
          <a:p>
            <a:fld id="{56851F89-3AD3-4403-A896-CE2B5C0206C6}" type="datetime1">
              <a:rPr lang="en-AU"/>
              <a:pPr/>
              <a:t>3/03/2009</a:t>
            </a:fld>
            <a:endParaRPr lang="en-AU"/>
          </a:p>
        </p:txBody>
      </p:sp>
      <p:sp>
        <p:nvSpPr>
          <p:cNvPr id="5" name="Slide Number Placeholder 5"/>
          <p:cNvSpPr>
            <a:spLocks noGrp="1"/>
          </p:cNvSpPr>
          <p:nvPr>
            <p:ph type="sldNum" sz="quarter" idx="12"/>
          </p:nvPr>
        </p:nvSpPr>
        <p:spPr/>
        <p:txBody>
          <a:bodyPr/>
          <a:lstStyle/>
          <a:p>
            <a:fld id="{967555ED-6A96-4526-A9D9-6FF346122C56}" type="slidenum">
              <a:rPr lang="en-AU"/>
              <a:pPr/>
              <a:t>2</a:t>
            </a:fld>
            <a:endParaRPr lang="en-A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714356"/>
            <a:ext cx="8229600" cy="1143000"/>
          </a:xfrm>
        </p:spPr>
        <p:txBody>
          <a:bodyPr>
            <a:normAutofit fontScale="90000"/>
          </a:bodyPr>
          <a:lstStyle/>
          <a:p>
            <a:r>
              <a:rPr lang="en-AU" sz="3600" b="1" dirty="0" smtClean="0">
                <a:solidFill>
                  <a:srgbClr val="FF0000"/>
                </a:solidFill>
              </a:rPr>
              <a:t>SRFFIT004B</a:t>
            </a:r>
            <a:r>
              <a:rPr lang="en-AU" sz="3600" b="1" dirty="0" smtClean="0"/>
              <a:t> </a:t>
            </a:r>
            <a:br>
              <a:rPr lang="en-AU" sz="3600" b="1" dirty="0" smtClean="0"/>
            </a:br>
            <a:r>
              <a:rPr lang="en-AU" sz="3600" b="1" dirty="0" smtClean="0"/>
              <a:t>DEVELOP BASIC FITNESS PROGRAMS</a:t>
            </a:r>
            <a:r>
              <a:rPr lang="en-AU" b="1" dirty="0" smtClean="0"/>
              <a:t/>
            </a:r>
            <a:br>
              <a:rPr lang="en-AU" b="1" dirty="0" smtClean="0"/>
            </a:br>
            <a:r>
              <a:rPr lang="en-AU" sz="4000" b="1" dirty="0" smtClean="0"/>
              <a:t>Performance Criteria</a:t>
            </a:r>
            <a:endParaRPr lang="en-AU" dirty="0"/>
          </a:p>
        </p:txBody>
      </p:sp>
      <p:sp>
        <p:nvSpPr>
          <p:cNvPr id="3" name="Content Placeholder 2"/>
          <p:cNvSpPr>
            <a:spLocks noGrp="1"/>
          </p:cNvSpPr>
          <p:nvPr>
            <p:ph idx="1"/>
          </p:nvPr>
        </p:nvSpPr>
        <p:spPr>
          <a:xfrm>
            <a:off x="571472" y="2071678"/>
            <a:ext cx="8015286" cy="4525963"/>
          </a:xfrm>
        </p:spPr>
        <p:txBody>
          <a:bodyPr>
            <a:normAutofit fontScale="70000" lnSpcReduction="20000"/>
          </a:bodyPr>
          <a:lstStyle/>
          <a:p>
            <a:pPr>
              <a:buNone/>
            </a:pPr>
            <a:r>
              <a:rPr lang="en-AU" b="1" dirty="0" smtClean="0"/>
              <a:t>1  Gather pre–programming information, including a client’s current fitness level</a:t>
            </a:r>
            <a:endParaRPr lang="en-AU" dirty="0" smtClean="0"/>
          </a:p>
          <a:p>
            <a:pPr>
              <a:buNone/>
            </a:pPr>
            <a:r>
              <a:rPr lang="en-AU" b="1" dirty="0" smtClean="0"/>
              <a:t>2  Develop a basic exercise plan of general activities suited to client’s needs, lifestyle and exercise preferences</a:t>
            </a:r>
            <a:endParaRPr lang="en-AU" dirty="0" smtClean="0"/>
          </a:p>
          <a:p>
            <a:pPr>
              <a:buNone/>
            </a:pPr>
            <a:r>
              <a:rPr lang="en-AU" b="1" dirty="0" smtClean="0"/>
              <a:t>3  Develop a fitness program for clients</a:t>
            </a:r>
            <a:endParaRPr lang="en-AU" dirty="0" smtClean="0"/>
          </a:p>
          <a:p>
            <a:pPr>
              <a:buNone/>
            </a:pPr>
            <a:r>
              <a:rPr lang="en-AU" b="1" dirty="0" smtClean="0"/>
              <a:t>4  Give clear and effective instruction ensuring effective services provision and vocal effectiveness</a:t>
            </a:r>
            <a:endParaRPr lang="en-AU" dirty="0" smtClean="0"/>
          </a:p>
          <a:p>
            <a:pPr>
              <a:buNone/>
            </a:pPr>
            <a:r>
              <a:rPr lang="en-AU" b="1" dirty="0" smtClean="0"/>
              <a:t>5  Supervise fitness activities in a manner that makes the client feel at ease, safe and motivated</a:t>
            </a:r>
            <a:endParaRPr lang="en-AU" dirty="0" smtClean="0"/>
          </a:p>
          <a:p>
            <a:pPr>
              <a:buNone/>
            </a:pPr>
            <a:r>
              <a:rPr lang="en-AU" b="1" dirty="0" smtClean="0"/>
              <a:t>6  Review and adapt a client’s exercise program in accordance with their progress</a:t>
            </a:r>
            <a:endParaRPr lang="en-AU" dirty="0" smtClean="0"/>
          </a:p>
          <a:p>
            <a:pPr>
              <a:buNone/>
            </a:pPr>
            <a:r>
              <a:rPr lang="en-AU" b="1" dirty="0" smtClean="0"/>
              <a:t>7  Display an appropriate instructional style</a:t>
            </a:r>
            <a:endParaRPr lang="en-AU" dirty="0" smtClean="0"/>
          </a:p>
        </p:txBody>
      </p:sp>
      <p:sp>
        <p:nvSpPr>
          <p:cNvPr id="4" name="Date Placeholder 3"/>
          <p:cNvSpPr>
            <a:spLocks noGrp="1"/>
          </p:cNvSpPr>
          <p:nvPr>
            <p:ph type="dt" sz="half" idx="10"/>
          </p:nvPr>
        </p:nvSpPr>
        <p:spPr/>
        <p:txBody>
          <a:bodyPr/>
          <a:lstStyle/>
          <a:p>
            <a:fld id="{743D1E15-E54A-42BC-9577-0751989BCA91}" type="datetime1">
              <a:rPr lang="en-AU" smtClean="0"/>
              <a:pPr/>
              <a:t>3/03/2009</a:t>
            </a:fld>
            <a:endParaRPr lang="en-AU"/>
          </a:p>
        </p:txBody>
      </p:sp>
      <p:sp>
        <p:nvSpPr>
          <p:cNvPr id="5" name="Slide Number Placeholder 4"/>
          <p:cNvSpPr>
            <a:spLocks noGrp="1"/>
          </p:cNvSpPr>
          <p:nvPr>
            <p:ph type="sldNum" sz="quarter" idx="12"/>
          </p:nvPr>
        </p:nvSpPr>
        <p:spPr/>
        <p:txBody>
          <a:bodyPr/>
          <a:lstStyle/>
          <a:p>
            <a:fld id="{B50BE694-EAB1-4F42-BEAC-B83289DAF406}" type="slidenum">
              <a:rPr lang="en-AU" smtClean="0"/>
              <a:pPr/>
              <a:t>3</a:t>
            </a:fld>
            <a:endParaRPr lang="en-A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FF0000"/>
                </a:solidFill>
              </a:rPr>
              <a:t>SRFFIT004B</a:t>
            </a:r>
            <a:br>
              <a:rPr lang="en-AU" b="1" dirty="0" smtClean="0">
                <a:solidFill>
                  <a:srgbClr val="FF0000"/>
                </a:solidFill>
              </a:rPr>
            </a:br>
            <a:r>
              <a:rPr lang="en-AU" b="1" dirty="0" smtClean="0">
                <a:solidFill>
                  <a:srgbClr val="FF0000"/>
                </a:solidFill>
              </a:rPr>
              <a:t>Develop Fitness Program</a:t>
            </a:r>
            <a:endParaRPr lang="en-AU" dirty="0"/>
          </a:p>
        </p:txBody>
      </p:sp>
      <p:sp>
        <p:nvSpPr>
          <p:cNvPr id="3" name="Content Placeholder 2"/>
          <p:cNvSpPr>
            <a:spLocks noGrp="1"/>
          </p:cNvSpPr>
          <p:nvPr>
            <p:ph idx="1"/>
          </p:nvPr>
        </p:nvSpPr>
        <p:spPr/>
        <p:txBody>
          <a:bodyPr/>
          <a:lstStyle/>
          <a:p>
            <a:r>
              <a:rPr lang="en-AU" dirty="0" smtClean="0">
                <a:hlinkClick r:id="rId2" action="ppaction://hlinkpres?slideindex=1&amp;slidetitle="/>
              </a:rPr>
              <a:t>Planning Designing      </a:t>
            </a:r>
            <a:r>
              <a:rPr lang="en-AU" dirty="0" err="1" smtClean="0">
                <a:hlinkClick r:id="rId2" action="ppaction://hlinkpres?slideindex=1&amp;slidetitle="/>
              </a:rPr>
              <a:t>Implementating</a:t>
            </a:r>
            <a:r>
              <a:rPr lang="en-AU" dirty="0" smtClean="0">
                <a:hlinkClick r:id="rId2" action="ppaction://hlinkpres?slideindex=1&amp;slidetitle="/>
              </a:rPr>
              <a:t> and Evaluating a Training </a:t>
            </a:r>
            <a:r>
              <a:rPr lang="en-AU" dirty="0" err="1" smtClean="0">
                <a:hlinkClick r:id="rId2" action="ppaction://hlinkpres?slideindex=1&amp;slidetitle="/>
              </a:rPr>
              <a:t>Program.ppt</a:t>
            </a:r>
            <a:endParaRPr lang="en-AU" dirty="0" smtClean="0"/>
          </a:p>
          <a:p>
            <a:r>
              <a:rPr lang="en-AU" dirty="0" smtClean="0">
                <a:hlinkClick r:id="rId3" action="ppaction://hlinkpres?slideindex=1&amp;slidetitle="/>
              </a:rPr>
              <a:t>3-6 PRINCIPLES OF </a:t>
            </a:r>
            <a:r>
              <a:rPr lang="en-AU" dirty="0" err="1" smtClean="0">
                <a:hlinkClick r:id="rId3" action="ppaction://hlinkpres?slideindex=1&amp;slidetitle="/>
              </a:rPr>
              <a:t>TRAINING.ppt</a:t>
            </a:r>
            <a:endParaRPr lang="en-AU" dirty="0" smtClean="0"/>
          </a:p>
          <a:p>
            <a:r>
              <a:rPr lang="en-AU" dirty="0" smtClean="0">
                <a:hlinkClick r:id="rId4" action="ppaction://hlinkpres?slideindex=1&amp;slidetitle="/>
              </a:rPr>
              <a:t>The FIT </a:t>
            </a:r>
            <a:r>
              <a:rPr lang="en-AU" dirty="0" err="1" smtClean="0">
                <a:hlinkClick r:id="rId4" action="ppaction://hlinkpres?slideindex=1&amp;slidetitle="/>
              </a:rPr>
              <a:t>Principle.ppt</a:t>
            </a:r>
            <a:endParaRPr lang="en-AU" dirty="0"/>
          </a:p>
        </p:txBody>
      </p:sp>
      <p:sp>
        <p:nvSpPr>
          <p:cNvPr id="4" name="Date Placeholder 3"/>
          <p:cNvSpPr>
            <a:spLocks noGrp="1"/>
          </p:cNvSpPr>
          <p:nvPr>
            <p:ph type="dt" sz="half" idx="10"/>
          </p:nvPr>
        </p:nvSpPr>
        <p:spPr/>
        <p:txBody>
          <a:bodyPr/>
          <a:lstStyle/>
          <a:p>
            <a:fld id="{743D1E15-E54A-42BC-9577-0751989BCA91}" type="datetime1">
              <a:rPr lang="en-AU" smtClean="0"/>
              <a:pPr/>
              <a:t>3/03/2009</a:t>
            </a:fld>
            <a:endParaRPr lang="en-AU"/>
          </a:p>
        </p:txBody>
      </p:sp>
      <p:sp>
        <p:nvSpPr>
          <p:cNvPr id="5" name="Slide Number Placeholder 4"/>
          <p:cNvSpPr>
            <a:spLocks noGrp="1"/>
          </p:cNvSpPr>
          <p:nvPr>
            <p:ph type="sldNum" sz="quarter" idx="12"/>
          </p:nvPr>
        </p:nvSpPr>
        <p:spPr/>
        <p:txBody>
          <a:bodyPr/>
          <a:lstStyle/>
          <a:p>
            <a:fld id="{B50BE694-EAB1-4F42-BEAC-B83289DAF406}" type="slidenum">
              <a:rPr lang="en-AU" smtClean="0"/>
              <a:pPr/>
              <a:t>4</a:t>
            </a:fld>
            <a:endParaRPr lang="en-A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928670"/>
            <a:ext cx="8229600" cy="1143000"/>
          </a:xfrm>
        </p:spPr>
        <p:txBody>
          <a:bodyPr>
            <a:normAutofit fontScale="90000"/>
          </a:bodyPr>
          <a:lstStyle/>
          <a:p>
            <a:r>
              <a:rPr lang="en-AU" sz="3600" b="1" dirty="0" smtClean="0">
                <a:solidFill>
                  <a:srgbClr val="FF0000"/>
                </a:solidFill>
              </a:rPr>
              <a:t>SRFFIT006B</a:t>
            </a:r>
            <a:r>
              <a:rPr lang="en-AU" sz="3600" dirty="0" smtClean="0"/>
              <a:t> </a:t>
            </a:r>
            <a:br>
              <a:rPr lang="en-AU" sz="3600" dirty="0" smtClean="0"/>
            </a:br>
            <a:r>
              <a:rPr lang="en-AU" sz="3600" b="1" dirty="0" smtClean="0"/>
              <a:t>USE AND MAINTAIN CORE FITNESS INDUSTRY EQUIPMENT</a:t>
            </a:r>
            <a:r>
              <a:rPr lang="en-AU" dirty="0" smtClean="0"/>
              <a:t/>
            </a:r>
            <a:br>
              <a:rPr lang="en-AU" dirty="0" smtClean="0"/>
            </a:br>
            <a:r>
              <a:rPr lang="en-AU" dirty="0" smtClean="0"/>
              <a:t>Performance Criteria</a:t>
            </a:r>
            <a:endParaRPr lang="en-AU" dirty="0"/>
          </a:p>
        </p:txBody>
      </p:sp>
      <p:sp>
        <p:nvSpPr>
          <p:cNvPr id="3" name="Content Placeholder 2"/>
          <p:cNvSpPr>
            <a:spLocks noGrp="1"/>
          </p:cNvSpPr>
          <p:nvPr>
            <p:ph idx="1"/>
          </p:nvPr>
        </p:nvSpPr>
        <p:spPr>
          <a:xfrm>
            <a:off x="428596" y="3071810"/>
            <a:ext cx="8229600" cy="3525831"/>
          </a:xfrm>
        </p:spPr>
        <p:txBody>
          <a:bodyPr/>
          <a:lstStyle/>
          <a:p>
            <a:pPr>
              <a:buNone/>
            </a:pPr>
            <a:r>
              <a:rPr lang="en-AU" b="1" dirty="0" smtClean="0"/>
              <a:t>1  Conduct basic maintenance of equipment and facilities of a fitness centre</a:t>
            </a:r>
            <a:endParaRPr lang="en-AU" dirty="0" smtClean="0"/>
          </a:p>
          <a:p>
            <a:pPr>
              <a:buNone/>
            </a:pPr>
            <a:r>
              <a:rPr lang="en-AU" b="1" dirty="0" smtClean="0"/>
              <a:t>2  Assist clients in the safe operation of the major types of equipment used in a fitness centre</a:t>
            </a:r>
            <a:endParaRPr lang="en-AU" dirty="0" smtClean="0"/>
          </a:p>
          <a:p>
            <a:pPr>
              <a:buNone/>
            </a:pPr>
            <a:endParaRPr lang="en-AU" dirty="0"/>
          </a:p>
        </p:txBody>
      </p:sp>
      <p:sp>
        <p:nvSpPr>
          <p:cNvPr id="4" name="Date Placeholder 3"/>
          <p:cNvSpPr>
            <a:spLocks noGrp="1"/>
          </p:cNvSpPr>
          <p:nvPr>
            <p:ph type="dt" sz="half" idx="10"/>
          </p:nvPr>
        </p:nvSpPr>
        <p:spPr/>
        <p:txBody>
          <a:bodyPr/>
          <a:lstStyle/>
          <a:p>
            <a:fld id="{743D1E15-E54A-42BC-9577-0751989BCA91}" type="datetime1">
              <a:rPr lang="en-AU" smtClean="0"/>
              <a:pPr/>
              <a:t>3/03/2009</a:t>
            </a:fld>
            <a:endParaRPr lang="en-AU"/>
          </a:p>
        </p:txBody>
      </p:sp>
      <p:sp>
        <p:nvSpPr>
          <p:cNvPr id="5" name="Slide Number Placeholder 4"/>
          <p:cNvSpPr>
            <a:spLocks noGrp="1"/>
          </p:cNvSpPr>
          <p:nvPr>
            <p:ph type="sldNum" sz="quarter" idx="12"/>
          </p:nvPr>
        </p:nvSpPr>
        <p:spPr/>
        <p:txBody>
          <a:bodyPr/>
          <a:lstStyle/>
          <a:p>
            <a:fld id="{B50BE694-EAB1-4F42-BEAC-B83289DAF406}" type="slidenum">
              <a:rPr lang="en-AU" smtClean="0"/>
              <a:pPr/>
              <a:t>5</a:t>
            </a:fld>
            <a:endParaRPr lang="en-A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FF0000"/>
                </a:solidFill>
              </a:rPr>
              <a:t>SRFFIT006B</a:t>
            </a:r>
            <a:br>
              <a:rPr lang="en-AU" b="1" dirty="0" smtClean="0">
                <a:solidFill>
                  <a:srgbClr val="FF0000"/>
                </a:solidFill>
              </a:rPr>
            </a:br>
            <a:r>
              <a:rPr lang="en-AU" b="1" dirty="0" smtClean="0">
                <a:solidFill>
                  <a:srgbClr val="FF0000"/>
                </a:solidFill>
              </a:rPr>
              <a:t>Maintain and use equipment</a:t>
            </a:r>
            <a:endParaRPr lang="en-AU" dirty="0"/>
          </a:p>
        </p:txBody>
      </p:sp>
      <p:sp>
        <p:nvSpPr>
          <p:cNvPr id="3" name="Content Placeholder 2"/>
          <p:cNvSpPr>
            <a:spLocks noGrp="1"/>
          </p:cNvSpPr>
          <p:nvPr>
            <p:ph idx="1"/>
          </p:nvPr>
        </p:nvSpPr>
        <p:spPr/>
        <p:txBody>
          <a:bodyPr>
            <a:normAutofit/>
          </a:bodyPr>
          <a:lstStyle/>
          <a:p>
            <a:r>
              <a:rPr lang="en-AU" dirty="0" smtClean="0">
                <a:hlinkClick r:id="rId2" action="ppaction://hlinkfile"/>
              </a:rPr>
              <a:t>free weights </a:t>
            </a:r>
            <a:r>
              <a:rPr lang="en-AU" dirty="0" err="1" smtClean="0">
                <a:hlinkClick r:id="rId2" action="ppaction://hlinkfile"/>
              </a:rPr>
              <a:t>vs</a:t>
            </a:r>
            <a:r>
              <a:rPr lang="en-AU" dirty="0" smtClean="0">
                <a:hlinkClick r:id="rId2" action="ppaction://hlinkfile"/>
              </a:rPr>
              <a:t> </a:t>
            </a:r>
            <a:r>
              <a:rPr lang="en-AU" dirty="0" err="1" smtClean="0">
                <a:hlinkClick r:id="rId2" action="ppaction://hlinkfile"/>
              </a:rPr>
              <a:t>machines.pdf</a:t>
            </a:r>
            <a:endParaRPr lang="en-AU" dirty="0"/>
          </a:p>
        </p:txBody>
      </p:sp>
      <p:sp>
        <p:nvSpPr>
          <p:cNvPr id="4" name="Date Placeholder 3"/>
          <p:cNvSpPr>
            <a:spLocks noGrp="1"/>
          </p:cNvSpPr>
          <p:nvPr>
            <p:ph type="dt" sz="half" idx="10"/>
          </p:nvPr>
        </p:nvSpPr>
        <p:spPr/>
        <p:txBody>
          <a:bodyPr/>
          <a:lstStyle/>
          <a:p>
            <a:fld id="{743D1E15-E54A-42BC-9577-0751989BCA91}" type="datetime1">
              <a:rPr lang="en-AU" smtClean="0"/>
              <a:pPr/>
              <a:t>3/03/2009</a:t>
            </a:fld>
            <a:endParaRPr lang="en-AU"/>
          </a:p>
        </p:txBody>
      </p:sp>
      <p:sp>
        <p:nvSpPr>
          <p:cNvPr id="5" name="Slide Number Placeholder 4"/>
          <p:cNvSpPr>
            <a:spLocks noGrp="1"/>
          </p:cNvSpPr>
          <p:nvPr>
            <p:ph type="sldNum" sz="quarter" idx="12"/>
          </p:nvPr>
        </p:nvSpPr>
        <p:spPr/>
        <p:txBody>
          <a:bodyPr/>
          <a:lstStyle/>
          <a:p>
            <a:fld id="{B50BE694-EAB1-4F42-BEAC-B83289DAF406}" type="slidenum">
              <a:rPr lang="en-AU" smtClean="0"/>
              <a:pPr/>
              <a:t>6</a:t>
            </a:fld>
            <a:endParaRPr lang="en-A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FF0000"/>
                </a:solidFill>
              </a:rPr>
              <a:t>SRFFIT006B</a:t>
            </a:r>
            <a:br>
              <a:rPr lang="en-AU" b="1" dirty="0" smtClean="0">
                <a:solidFill>
                  <a:srgbClr val="FF0000"/>
                </a:solidFill>
              </a:rPr>
            </a:br>
            <a:r>
              <a:rPr lang="en-AU" b="1" dirty="0" smtClean="0">
                <a:solidFill>
                  <a:srgbClr val="FF0000"/>
                </a:solidFill>
              </a:rPr>
              <a:t>Maintain and use equipment</a:t>
            </a:r>
            <a:endParaRPr lang="en-AU" dirty="0"/>
          </a:p>
        </p:txBody>
      </p:sp>
      <p:sp>
        <p:nvSpPr>
          <p:cNvPr id="3" name="Content Placeholder 2"/>
          <p:cNvSpPr>
            <a:spLocks noGrp="1"/>
          </p:cNvSpPr>
          <p:nvPr>
            <p:ph idx="1"/>
          </p:nvPr>
        </p:nvSpPr>
        <p:spPr/>
        <p:txBody>
          <a:bodyPr>
            <a:normAutofit fontScale="92500" lnSpcReduction="20000"/>
          </a:bodyPr>
          <a:lstStyle/>
          <a:p>
            <a:r>
              <a:rPr lang="en-AU" b="1" dirty="0" smtClean="0"/>
              <a:t>All Training Equipment Needs Special Care </a:t>
            </a:r>
            <a:endParaRPr lang="en-AU" dirty="0" smtClean="0"/>
          </a:p>
          <a:p>
            <a:r>
              <a:rPr lang="en-AU" dirty="0" smtClean="0"/>
              <a:t>Whether you choose an exercise bike, treadmill, cross trainer, home gym, free weight system or other apparatus, you will want to protect your investment by carefully cleaning and maintaining your equipment. Caring for your </a:t>
            </a:r>
            <a:r>
              <a:rPr lang="en-AU" b="1" dirty="0" smtClean="0"/>
              <a:t>exercise fitness equipment </a:t>
            </a:r>
            <a:r>
              <a:rPr lang="en-AU" dirty="0" smtClean="0"/>
              <a:t>will pay off in longer life for your equipment and more safe and pleasant workouts for you.</a:t>
            </a:r>
          </a:p>
          <a:p>
            <a:endParaRPr lang="en-AU" dirty="0"/>
          </a:p>
        </p:txBody>
      </p:sp>
      <p:sp>
        <p:nvSpPr>
          <p:cNvPr id="4" name="Date Placeholder 3"/>
          <p:cNvSpPr>
            <a:spLocks noGrp="1"/>
          </p:cNvSpPr>
          <p:nvPr>
            <p:ph type="dt" sz="half" idx="10"/>
          </p:nvPr>
        </p:nvSpPr>
        <p:spPr/>
        <p:txBody>
          <a:bodyPr/>
          <a:lstStyle/>
          <a:p>
            <a:fld id="{743D1E15-E54A-42BC-9577-0751989BCA91}" type="datetime1">
              <a:rPr lang="en-AU" smtClean="0"/>
              <a:pPr/>
              <a:t>3/03/2009</a:t>
            </a:fld>
            <a:endParaRPr lang="en-AU"/>
          </a:p>
        </p:txBody>
      </p:sp>
      <p:sp>
        <p:nvSpPr>
          <p:cNvPr id="5" name="Slide Number Placeholder 4"/>
          <p:cNvSpPr>
            <a:spLocks noGrp="1"/>
          </p:cNvSpPr>
          <p:nvPr>
            <p:ph type="sldNum" sz="quarter" idx="12"/>
          </p:nvPr>
        </p:nvSpPr>
        <p:spPr/>
        <p:txBody>
          <a:bodyPr/>
          <a:lstStyle/>
          <a:p>
            <a:fld id="{B50BE694-EAB1-4F42-BEAC-B83289DAF406}" type="slidenum">
              <a:rPr lang="en-AU" smtClean="0"/>
              <a:pPr/>
              <a:t>7</a:t>
            </a:fld>
            <a:endParaRPr lang="en-A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FF0000"/>
                </a:solidFill>
              </a:rPr>
              <a:t>SRFFIT006B</a:t>
            </a:r>
            <a:br>
              <a:rPr lang="en-AU" b="1" dirty="0" smtClean="0">
                <a:solidFill>
                  <a:srgbClr val="FF0000"/>
                </a:solidFill>
              </a:rPr>
            </a:br>
            <a:r>
              <a:rPr lang="en-AU" b="1" dirty="0" smtClean="0">
                <a:solidFill>
                  <a:srgbClr val="FF0000"/>
                </a:solidFill>
              </a:rPr>
              <a:t>Maintain and use equipment</a:t>
            </a:r>
            <a:endParaRPr lang="en-AU" dirty="0"/>
          </a:p>
        </p:txBody>
      </p:sp>
      <p:sp>
        <p:nvSpPr>
          <p:cNvPr id="3" name="Content Placeholder 2"/>
          <p:cNvSpPr>
            <a:spLocks noGrp="1"/>
          </p:cNvSpPr>
          <p:nvPr>
            <p:ph idx="1"/>
          </p:nvPr>
        </p:nvSpPr>
        <p:spPr/>
        <p:txBody>
          <a:bodyPr>
            <a:normAutofit fontScale="70000" lnSpcReduction="20000"/>
          </a:bodyPr>
          <a:lstStyle/>
          <a:p>
            <a:r>
              <a:rPr lang="en-AU" dirty="0" smtClean="0"/>
              <a:t>Preventive maintenance will help you avoid accidents or injury due to machines breaking down or malfunctioning. </a:t>
            </a:r>
          </a:p>
          <a:p>
            <a:pPr>
              <a:buNone/>
            </a:pPr>
            <a:endParaRPr lang="en-AU" b="1" dirty="0" smtClean="0"/>
          </a:p>
          <a:p>
            <a:r>
              <a:rPr lang="en-AU" dirty="0" smtClean="0"/>
              <a:t>Routine maintenance of your treadmill </a:t>
            </a:r>
            <a:r>
              <a:rPr lang="en-AU" i="1" dirty="0" smtClean="0"/>
              <a:t>exercise equipment </a:t>
            </a:r>
            <a:r>
              <a:rPr lang="en-AU" dirty="0" smtClean="0"/>
              <a:t>should include cleaning and inspecting the walking belt. Use a dry cloth to clean the area between the walking belt and the deck underneath. Don't use cleaning solvents, as these can damage the paint, the lubrication, or other surfaces. </a:t>
            </a:r>
          </a:p>
          <a:p>
            <a:r>
              <a:rPr lang="en-AU" dirty="0" smtClean="0"/>
              <a:t>On all equipment, check for loose bolts, frayed cables, cracked weight plates and make sure all moving parts glide smoothly. Any metal parts or chrome should be kept dry and dust free. Wipe after every workout and polish and oil every week or so. Taking care of your fitness equipment will insure a longer life for the apparatus.</a:t>
            </a:r>
          </a:p>
          <a:p>
            <a:endParaRPr lang="en-AU" dirty="0"/>
          </a:p>
        </p:txBody>
      </p:sp>
      <p:sp>
        <p:nvSpPr>
          <p:cNvPr id="4" name="Date Placeholder 3"/>
          <p:cNvSpPr>
            <a:spLocks noGrp="1"/>
          </p:cNvSpPr>
          <p:nvPr>
            <p:ph type="dt" sz="half" idx="10"/>
          </p:nvPr>
        </p:nvSpPr>
        <p:spPr/>
        <p:txBody>
          <a:bodyPr/>
          <a:lstStyle/>
          <a:p>
            <a:fld id="{743D1E15-E54A-42BC-9577-0751989BCA91}" type="datetime1">
              <a:rPr lang="en-AU" smtClean="0"/>
              <a:pPr/>
              <a:t>3/03/2009</a:t>
            </a:fld>
            <a:endParaRPr lang="en-AU" dirty="0"/>
          </a:p>
        </p:txBody>
      </p:sp>
      <p:sp>
        <p:nvSpPr>
          <p:cNvPr id="5" name="Slide Number Placeholder 4"/>
          <p:cNvSpPr>
            <a:spLocks noGrp="1"/>
          </p:cNvSpPr>
          <p:nvPr>
            <p:ph type="sldNum" sz="quarter" idx="12"/>
          </p:nvPr>
        </p:nvSpPr>
        <p:spPr/>
        <p:txBody>
          <a:bodyPr/>
          <a:lstStyle/>
          <a:p>
            <a:fld id="{B50BE694-EAB1-4F42-BEAC-B83289DAF406}" type="slidenum">
              <a:rPr lang="en-AU" smtClean="0"/>
              <a:pPr/>
              <a:t>8</a:t>
            </a:fld>
            <a:endParaRPr lang="en-A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FF0000"/>
                </a:solidFill>
              </a:rPr>
              <a:t>SRFFIT006B</a:t>
            </a:r>
            <a:br>
              <a:rPr lang="en-AU" b="1" dirty="0" smtClean="0">
                <a:solidFill>
                  <a:srgbClr val="FF0000"/>
                </a:solidFill>
              </a:rPr>
            </a:br>
            <a:r>
              <a:rPr lang="en-AU" b="1" dirty="0" smtClean="0">
                <a:solidFill>
                  <a:srgbClr val="FF0000"/>
                </a:solidFill>
              </a:rPr>
              <a:t>Maintain and use equipment</a:t>
            </a:r>
            <a:endParaRPr lang="en-AU" dirty="0"/>
          </a:p>
        </p:txBody>
      </p:sp>
      <p:sp>
        <p:nvSpPr>
          <p:cNvPr id="3" name="Content Placeholder 2"/>
          <p:cNvSpPr>
            <a:spLocks noGrp="1"/>
          </p:cNvSpPr>
          <p:nvPr>
            <p:ph idx="1"/>
          </p:nvPr>
        </p:nvSpPr>
        <p:spPr/>
        <p:txBody>
          <a:bodyPr/>
          <a:lstStyle/>
          <a:p>
            <a:r>
              <a:rPr lang="en-AU" dirty="0" smtClean="0"/>
              <a:t>Electronic or other displays on treadmills, exercise bikes and stair climbers should be cleaned daily to remove sweat and dust. </a:t>
            </a:r>
            <a:endParaRPr lang="en-AU" dirty="0"/>
          </a:p>
        </p:txBody>
      </p:sp>
      <p:sp>
        <p:nvSpPr>
          <p:cNvPr id="4" name="Date Placeholder 3"/>
          <p:cNvSpPr>
            <a:spLocks noGrp="1"/>
          </p:cNvSpPr>
          <p:nvPr>
            <p:ph type="dt" sz="half" idx="10"/>
          </p:nvPr>
        </p:nvSpPr>
        <p:spPr/>
        <p:txBody>
          <a:bodyPr/>
          <a:lstStyle/>
          <a:p>
            <a:fld id="{743D1E15-E54A-42BC-9577-0751989BCA91}" type="datetime1">
              <a:rPr lang="en-AU" smtClean="0"/>
              <a:pPr/>
              <a:t>3/03/2009</a:t>
            </a:fld>
            <a:endParaRPr lang="en-AU"/>
          </a:p>
        </p:txBody>
      </p:sp>
      <p:sp>
        <p:nvSpPr>
          <p:cNvPr id="5" name="Slide Number Placeholder 4"/>
          <p:cNvSpPr>
            <a:spLocks noGrp="1"/>
          </p:cNvSpPr>
          <p:nvPr>
            <p:ph type="sldNum" sz="quarter" idx="12"/>
          </p:nvPr>
        </p:nvSpPr>
        <p:spPr/>
        <p:txBody>
          <a:bodyPr/>
          <a:lstStyle/>
          <a:p>
            <a:fld id="{B50BE694-EAB1-4F42-BEAC-B83289DAF406}" type="slidenum">
              <a:rPr lang="en-AU" smtClean="0"/>
              <a:pPr/>
              <a:t>9</a:t>
            </a:fld>
            <a:endParaRPr lang="en-AU"/>
          </a:p>
        </p:txBody>
      </p:sp>
    </p:spTree>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7_colormaster">
  <a:themeElements>
    <a:clrScheme name="">
      <a:dk1>
        <a:srgbClr val="000000"/>
      </a:dk1>
      <a:lt1>
        <a:srgbClr val="800000"/>
      </a:lt1>
      <a:dk2>
        <a:srgbClr val="800000"/>
      </a:dk2>
      <a:lt2>
        <a:srgbClr val="C0C0C0"/>
      </a:lt2>
      <a:accent1>
        <a:srgbClr val="FF9900"/>
      </a:accent1>
      <a:accent2>
        <a:srgbClr val="CC0000"/>
      </a:accent2>
      <a:accent3>
        <a:srgbClr val="C0AAAA"/>
      </a:accent3>
      <a:accent4>
        <a:srgbClr val="000000"/>
      </a:accent4>
      <a:accent5>
        <a:srgbClr val="FFCAAA"/>
      </a:accent5>
      <a:accent6>
        <a:srgbClr val="B90000"/>
      </a:accent6>
      <a:hlink>
        <a:srgbClr val="FF33CC"/>
      </a:hlink>
      <a:folHlink>
        <a:srgbClr val="FFCC00"/>
      </a:folHlink>
    </a:clrScheme>
    <a:fontScheme name="7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7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7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7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7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7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7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7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7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7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7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7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7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7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7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7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8_colormaster">
  <a:themeElements>
    <a:clrScheme name="">
      <a:dk1>
        <a:srgbClr val="000000"/>
      </a:dk1>
      <a:lt1>
        <a:srgbClr val="800000"/>
      </a:lt1>
      <a:dk2>
        <a:srgbClr val="800000"/>
      </a:dk2>
      <a:lt2>
        <a:srgbClr val="C0C0C0"/>
      </a:lt2>
      <a:accent1>
        <a:srgbClr val="FF9900"/>
      </a:accent1>
      <a:accent2>
        <a:srgbClr val="CC0000"/>
      </a:accent2>
      <a:accent3>
        <a:srgbClr val="C0AAAA"/>
      </a:accent3>
      <a:accent4>
        <a:srgbClr val="000000"/>
      </a:accent4>
      <a:accent5>
        <a:srgbClr val="FFCAAA"/>
      </a:accent5>
      <a:accent6>
        <a:srgbClr val="B90000"/>
      </a:accent6>
      <a:hlink>
        <a:srgbClr val="FF33CC"/>
      </a:hlink>
      <a:folHlink>
        <a:srgbClr val="FFCC00"/>
      </a:folHlink>
    </a:clrScheme>
    <a:fontScheme name="8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8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8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8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8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8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8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8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8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8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8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8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8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8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8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8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b_003">
  <a:themeElements>
    <a:clrScheme name="">
      <a:dk1>
        <a:srgbClr val="C0C0C0"/>
      </a:dk1>
      <a:lt1>
        <a:srgbClr val="FFFFFF"/>
      </a:lt1>
      <a:dk2>
        <a:srgbClr val="333399"/>
      </a:dk2>
      <a:lt2>
        <a:srgbClr val="CCCCFF"/>
      </a:lt2>
      <a:accent1>
        <a:srgbClr val="D60093"/>
      </a:accent1>
      <a:accent2>
        <a:srgbClr val="9999FF"/>
      </a:accent2>
      <a:accent3>
        <a:srgbClr val="ADADCA"/>
      </a:accent3>
      <a:accent4>
        <a:srgbClr val="DADADA"/>
      </a:accent4>
      <a:accent5>
        <a:srgbClr val="E8AAC8"/>
      </a:accent5>
      <a:accent6>
        <a:srgbClr val="8A8AE7"/>
      </a:accent6>
      <a:hlink>
        <a:srgbClr val="008000"/>
      </a:hlink>
      <a:folHlink>
        <a:srgbClr val="FF9966"/>
      </a:folHlink>
    </a:clrScheme>
    <a:fontScheme name="b_00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_003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b_003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b_003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b_003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b_003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b_003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b_003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b_003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b_003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b_003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b_003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b_003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b_003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b_003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b_003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b_003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9_colormaster">
  <a:themeElements>
    <a:clrScheme name="">
      <a:dk1>
        <a:srgbClr val="000000"/>
      </a:dk1>
      <a:lt1>
        <a:srgbClr val="333399"/>
      </a:lt1>
      <a:dk2>
        <a:srgbClr val="000066"/>
      </a:dk2>
      <a:lt2>
        <a:srgbClr val="C0C0C0"/>
      </a:lt2>
      <a:accent1>
        <a:srgbClr val="D60093"/>
      </a:accent1>
      <a:accent2>
        <a:srgbClr val="9999FF"/>
      </a:accent2>
      <a:accent3>
        <a:srgbClr val="ADADCA"/>
      </a:accent3>
      <a:accent4>
        <a:srgbClr val="000000"/>
      </a:accent4>
      <a:accent5>
        <a:srgbClr val="E8AAC8"/>
      </a:accent5>
      <a:accent6>
        <a:srgbClr val="8A8AE7"/>
      </a:accent6>
      <a:hlink>
        <a:srgbClr val="008000"/>
      </a:hlink>
      <a:folHlink>
        <a:srgbClr val="FF9966"/>
      </a:folHlink>
    </a:clrScheme>
    <a:fontScheme name="1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0_colormaster">
  <a:themeElements>
    <a:clrScheme name="">
      <a:dk1>
        <a:srgbClr val="000000"/>
      </a:dk1>
      <a:lt1>
        <a:srgbClr val="333399"/>
      </a:lt1>
      <a:dk2>
        <a:srgbClr val="000066"/>
      </a:dk2>
      <a:lt2>
        <a:srgbClr val="C0C0C0"/>
      </a:lt2>
      <a:accent1>
        <a:srgbClr val="D60093"/>
      </a:accent1>
      <a:accent2>
        <a:srgbClr val="9999FF"/>
      </a:accent2>
      <a:accent3>
        <a:srgbClr val="ADADCA"/>
      </a:accent3>
      <a:accent4>
        <a:srgbClr val="000000"/>
      </a:accent4>
      <a:accent5>
        <a:srgbClr val="E8AAC8"/>
      </a:accent5>
      <a:accent6>
        <a:srgbClr val="8A8AE7"/>
      </a:accent6>
      <a:hlink>
        <a:srgbClr val="008000"/>
      </a:hlink>
      <a:folHlink>
        <a:srgbClr val="FF9966"/>
      </a:folHlink>
    </a:clrScheme>
    <a:fontScheme name="2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1_colormaster">
  <a:themeElements>
    <a:clrScheme name="">
      <a:dk1>
        <a:srgbClr val="C0C0C0"/>
      </a:dk1>
      <a:lt1>
        <a:srgbClr val="FFFFFF"/>
      </a:lt1>
      <a:dk2>
        <a:srgbClr val="336699"/>
      </a:dk2>
      <a:lt2>
        <a:srgbClr val="CCECFF"/>
      </a:lt2>
      <a:accent1>
        <a:srgbClr val="FF3399"/>
      </a:accent1>
      <a:accent2>
        <a:srgbClr val="99CCFF"/>
      </a:accent2>
      <a:accent3>
        <a:srgbClr val="ADB8CA"/>
      </a:accent3>
      <a:accent4>
        <a:srgbClr val="DADADA"/>
      </a:accent4>
      <a:accent5>
        <a:srgbClr val="FFADCA"/>
      </a:accent5>
      <a:accent6>
        <a:srgbClr val="8AB9E7"/>
      </a:accent6>
      <a:hlink>
        <a:srgbClr val="FF5050"/>
      </a:hlink>
      <a:folHlink>
        <a:srgbClr val="FFFF99"/>
      </a:folHlink>
    </a:clrScheme>
    <a:fontScheme name="3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3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3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3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3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3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3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3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3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3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2_colormaster">
  <a:themeElements>
    <a:clrScheme name="">
      <a:dk1>
        <a:srgbClr val="000000"/>
      </a:dk1>
      <a:lt1>
        <a:srgbClr val="336699"/>
      </a:lt1>
      <a:dk2>
        <a:srgbClr val="003366"/>
      </a:dk2>
      <a:lt2>
        <a:srgbClr val="C0C0C0"/>
      </a:lt2>
      <a:accent1>
        <a:srgbClr val="FF3399"/>
      </a:accent1>
      <a:accent2>
        <a:srgbClr val="99CCFF"/>
      </a:accent2>
      <a:accent3>
        <a:srgbClr val="ADB8CA"/>
      </a:accent3>
      <a:accent4>
        <a:srgbClr val="000000"/>
      </a:accent4>
      <a:accent5>
        <a:srgbClr val="FFADCA"/>
      </a:accent5>
      <a:accent6>
        <a:srgbClr val="8AB9E7"/>
      </a:accent6>
      <a:hlink>
        <a:srgbClr val="FF5050"/>
      </a:hlink>
      <a:folHlink>
        <a:srgbClr val="FFFF99"/>
      </a:folHlink>
    </a:clrScheme>
    <a:fontScheme name="4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4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4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4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4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4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4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4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4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4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4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3_colormaster">
  <a:themeElements>
    <a:clrScheme name="">
      <a:dk1>
        <a:srgbClr val="000000"/>
      </a:dk1>
      <a:lt1>
        <a:srgbClr val="336699"/>
      </a:lt1>
      <a:dk2>
        <a:srgbClr val="003366"/>
      </a:dk2>
      <a:lt2>
        <a:srgbClr val="C0C0C0"/>
      </a:lt2>
      <a:accent1>
        <a:srgbClr val="FF3399"/>
      </a:accent1>
      <a:accent2>
        <a:srgbClr val="99CCFF"/>
      </a:accent2>
      <a:accent3>
        <a:srgbClr val="ADB8CA"/>
      </a:accent3>
      <a:accent4>
        <a:srgbClr val="000000"/>
      </a:accent4>
      <a:accent5>
        <a:srgbClr val="FFADCA"/>
      </a:accent5>
      <a:accent6>
        <a:srgbClr val="8AB9E7"/>
      </a:accent6>
      <a:hlink>
        <a:srgbClr val="FF5050"/>
      </a:hlink>
      <a:folHlink>
        <a:srgbClr val="FFFF99"/>
      </a:folHlink>
    </a:clrScheme>
    <a:fontScheme name="5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5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5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5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5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5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5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5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5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5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5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5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5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5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5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4_colormaster">
  <a:themeElements>
    <a:clrScheme name="">
      <a:dk1>
        <a:srgbClr val="C0C0C0"/>
      </a:dk1>
      <a:lt1>
        <a:srgbClr val="FFFFFF"/>
      </a:lt1>
      <a:dk2>
        <a:srgbClr val="8E403E"/>
      </a:dk2>
      <a:lt2>
        <a:srgbClr val="FFCC99"/>
      </a:lt2>
      <a:accent1>
        <a:srgbClr val="FF9900"/>
      </a:accent1>
      <a:accent2>
        <a:srgbClr val="CC0000"/>
      </a:accent2>
      <a:accent3>
        <a:srgbClr val="C6AFAF"/>
      </a:accent3>
      <a:accent4>
        <a:srgbClr val="DADADA"/>
      </a:accent4>
      <a:accent5>
        <a:srgbClr val="FFCAAA"/>
      </a:accent5>
      <a:accent6>
        <a:srgbClr val="B90000"/>
      </a:accent6>
      <a:hlink>
        <a:srgbClr val="FF33CC"/>
      </a:hlink>
      <a:folHlink>
        <a:srgbClr val="FFCC00"/>
      </a:folHlink>
    </a:clrScheme>
    <a:fontScheme name="6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6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6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6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6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6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6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6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6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6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6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6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6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6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6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6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5_colormaster">
  <a:themeElements>
    <a:clrScheme name="">
      <a:dk1>
        <a:srgbClr val="000000"/>
      </a:dk1>
      <a:lt1>
        <a:srgbClr val="8E403E"/>
      </a:lt1>
      <a:dk2>
        <a:srgbClr val="993300"/>
      </a:dk2>
      <a:lt2>
        <a:srgbClr val="C0C0C0"/>
      </a:lt2>
      <a:accent1>
        <a:srgbClr val="FF9900"/>
      </a:accent1>
      <a:accent2>
        <a:srgbClr val="CC0000"/>
      </a:accent2>
      <a:accent3>
        <a:srgbClr val="C6AFAF"/>
      </a:accent3>
      <a:accent4>
        <a:srgbClr val="000000"/>
      </a:accent4>
      <a:accent5>
        <a:srgbClr val="FFCAAA"/>
      </a:accent5>
      <a:accent6>
        <a:srgbClr val="B90000"/>
      </a:accent6>
      <a:hlink>
        <a:srgbClr val="FF33CC"/>
      </a:hlink>
      <a:folHlink>
        <a:srgbClr val="FFCC00"/>
      </a:folHlink>
    </a:clrScheme>
    <a:fontScheme name="7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7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7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7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7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7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7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7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7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7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7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7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7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7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7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7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fitness">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6_colormaster">
  <a:themeElements>
    <a:clrScheme name="">
      <a:dk1>
        <a:srgbClr val="000000"/>
      </a:dk1>
      <a:lt1>
        <a:srgbClr val="8E403E"/>
      </a:lt1>
      <a:dk2>
        <a:srgbClr val="993300"/>
      </a:dk2>
      <a:lt2>
        <a:srgbClr val="C0C0C0"/>
      </a:lt2>
      <a:accent1>
        <a:srgbClr val="FF9900"/>
      </a:accent1>
      <a:accent2>
        <a:srgbClr val="CC0000"/>
      </a:accent2>
      <a:accent3>
        <a:srgbClr val="C6AFAF"/>
      </a:accent3>
      <a:accent4>
        <a:srgbClr val="000000"/>
      </a:accent4>
      <a:accent5>
        <a:srgbClr val="FFCAAA"/>
      </a:accent5>
      <a:accent6>
        <a:srgbClr val="B90000"/>
      </a:accent6>
      <a:hlink>
        <a:srgbClr val="FF33CC"/>
      </a:hlink>
      <a:folHlink>
        <a:srgbClr val="FFCC00"/>
      </a:folHlink>
    </a:clrScheme>
    <a:fontScheme name="8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8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8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8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8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8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8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8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8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8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8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8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8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8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8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8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g_015">
  <a:themeElements>
    <a:clrScheme name="g_015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fontScheme name="g_01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_015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g_015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g_015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g_015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g_015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g_015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g_015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g_015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g_015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g_015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g_015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g_015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g_015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g_015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g_015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g_015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colormaster">
  <a:themeElements>
    <a:clrScheme name="">
      <a:dk1>
        <a:srgbClr val="000000"/>
      </a:dk1>
      <a:lt1>
        <a:srgbClr val="000099"/>
      </a:lt1>
      <a:dk2>
        <a:srgbClr val="3366CC"/>
      </a:dk2>
      <a:lt2>
        <a:srgbClr val="C0C0C0"/>
      </a:lt2>
      <a:accent1>
        <a:srgbClr val="FF3399"/>
      </a:accent1>
      <a:accent2>
        <a:srgbClr val="99CCFF"/>
      </a:accent2>
      <a:accent3>
        <a:srgbClr val="AAAACA"/>
      </a:accent3>
      <a:accent4>
        <a:srgbClr val="000000"/>
      </a:accent4>
      <a:accent5>
        <a:srgbClr val="FFADCA"/>
      </a:accent5>
      <a:accent6>
        <a:srgbClr val="8AB9E7"/>
      </a:accent6>
      <a:hlink>
        <a:srgbClr val="FF5050"/>
      </a:hlink>
      <a:folHlink>
        <a:srgbClr val="FFFF99"/>
      </a:folHlink>
    </a:clrScheme>
    <a:fontScheme name="1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olormaster">
  <a:themeElements>
    <a:clrScheme name="">
      <a:dk1>
        <a:srgbClr val="000000"/>
      </a:dk1>
      <a:lt1>
        <a:srgbClr val="000099"/>
      </a:lt1>
      <a:dk2>
        <a:srgbClr val="3366CC"/>
      </a:dk2>
      <a:lt2>
        <a:srgbClr val="C0C0C0"/>
      </a:lt2>
      <a:accent1>
        <a:srgbClr val="FF3399"/>
      </a:accent1>
      <a:accent2>
        <a:srgbClr val="99CCFF"/>
      </a:accent2>
      <a:accent3>
        <a:srgbClr val="AAAACA"/>
      </a:accent3>
      <a:accent4>
        <a:srgbClr val="000000"/>
      </a:accent4>
      <a:accent5>
        <a:srgbClr val="FFADCA"/>
      </a:accent5>
      <a:accent6>
        <a:srgbClr val="8AB9E7"/>
      </a:accent6>
      <a:hlink>
        <a:srgbClr val="FF5050"/>
      </a:hlink>
      <a:folHlink>
        <a:srgbClr val="FFFF99"/>
      </a:folHlink>
    </a:clrScheme>
    <a:fontScheme name="2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colormaster">
  <a:themeElements>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fontScheme name="3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3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3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3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3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3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3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3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3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3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colormaster">
  <a:themeElements>
    <a:clrScheme name="">
      <a:dk1>
        <a:srgbClr val="000000"/>
      </a:dk1>
      <a:lt1>
        <a:srgbClr val="008080"/>
      </a:lt1>
      <a:dk2>
        <a:srgbClr val="008080"/>
      </a:dk2>
      <a:lt2>
        <a:srgbClr val="C0C0C0"/>
      </a:lt2>
      <a:accent1>
        <a:srgbClr val="29A329"/>
      </a:accent1>
      <a:accent2>
        <a:srgbClr val="00FFFF"/>
      </a:accent2>
      <a:accent3>
        <a:srgbClr val="AAC0C0"/>
      </a:accent3>
      <a:accent4>
        <a:srgbClr val="000000"/>
      </a:accent4>
      <a:accent5>
        <a:srgbClr val="ACCEAC"/>
      </a:accent5>
      <a:accent6>
        <a:srgbClr val="00E7E7"/>
      </a:accent6>
      <a:hlink>
        <a:srgbClr val="3B6AFF"/>
      </a:hlink>
      <a:folHlink>
        <a:srgbClr val="FF9900"/>
      </a:folHlink>
    </a:clrScheme>
    <a:fontScheme name="4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4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4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4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4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4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4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4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4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4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4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colormaster">
  <a:themeElements>
    <a:clrScheme name="">
      <a:dk1>
        <a:srgbClr val="000000"/>
      </a:dk1>
      <a:lt1>
        <a:srgbClr val="008080"/>
      </a:lt1>
      <a:dk2>
        <a:srgbClr val="008080"/>
      </a:dk2>
      <a:lt2>
        <a:srgbClr val="C0C0C0"/>
      </a:lt2>
      <a:accent1>
        <a:srgbClr val="29A329"/>
      </a:accent1>
      <a:accent2>
        <a:srgbClr val="00FFFF"/>
      </a:accent2>
      <a:accent3>
        <a:srgbClr val="AAC0C0"/>
      </a:accent3>
      <a:accent4>
        <a:srgbClr val="000000"/>
      </a:accent4>
      <a:accent5>
        <a:srgbClr val="ACCEAC"/>
      </a:accent5>
      <a:accent6>
        <a:srgbClr val="00E7E7"/>
      </a:accent6>
      <a:hlink>
        <a:srgbClr val="3B6AFF"/>
      </a:hlink>
      <a:folHlink>
        <a:srgbClr val="FF9900"/>
      </a:folHlink>
    </a:clrScheme>
    <a:fontScheme name="5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5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5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5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5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5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5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5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5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5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5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5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5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5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5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6_colormaster">
  <a:themeElements>
    <a:clrScheme name="6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fontScheme name="6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6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6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6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6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6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6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6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6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6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6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6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6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6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6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6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Blank</Template>
  <TotalTime>53</TotalTime>
  <Words>430</Words>
  <Application>Microsoft Office PowerPoint</Application>
  <PresentationFormat>On-screen Show (4:3)</PresentationFormat>
  <Paragraphs>62</Paragraphs>
  <Slides>12</Slides>
  <Notes>0</Notes>
  <HiddenSlides>0</HiddenSlides>
  <MMClips>0</MMClips>
  <ScaleCrop>false</ScaleCrop>
  <HeadingPairs>
    <vt:vector size="4" baseType="variant">
      <vt:variant>
        <vt:lpstr>Theme</vt:lpstr>
      </vt:variant>
      <vt:variant>
        <vt:i4>20</vt:i4>
      </vt:variant>
      <vt:variant>
        <vt:lpstr>Slide Titles</vt:lpstr>
      </vt:variant>
      <vt:variant>
        <vt:i4>12</vt:i4>
      </vt:variant>
    </vt:vector>
  </HeadingPairs>
  <TitlesOfParts>
    <vt:vector size="32" baseType="lpstr">
      <vt:lpstr>Blank</vt:lpstr>
      <vt:lpstr>fitness</vt:lpstr>
      <vt:lpstr>g_015</vt:lpstr>
      <vt:lpstr>1_colormaster</vt:lpstr>
      <vt:lpstr>2_colormaster</vt:lpstr>
      <vt:lpstr>3_colormaster</vt:lpstr>
      <vt:lpstr>4_colormaster</vt:lpstr>
      <vt:lpstr>5_colormaster</vt:lpstr>
      <vt:lpstr>6_colormaster</vt:lpstr>
      <vt:lpstr>7_colormaster</vt:lpstr>
      <vt:lpstr>8_colormaster</vt:lpstr>
      <vt:lpstr>b_003</vt:lpstr>
      <vt:lpstr>9_colormaster</vt:lpstr>
      <vt:lpstr>10_colormaster</vt:lpstr>
      <vt:lpstr>11_colormaster</vt:lpstr>
      <vt:lpstr>12_colormaster</vt:lpstr>
      <vt:lpstr>13_colormaster</vt:lpstr>
      <vt:lpstr>14_colormaster</vt:lpstr>
      <vt:lpstr>15_colormaster</vt:lpstr>
      <vt:lpstr>16_colormaster</vt:lpstr>
      <vt:lpstr>Develop Basic Fitness Programs &amp; Use and maintain core Fitness Industry Equipment </vt:lpstr>
      <vt:lpstr>Units of Competency</vt:lpstr>
      <vt:lpstr>SRFFIT004B  DEVELOP BASIC FITNESS PROGRAMS Performance Criteria</vt:lpstr>
      <vt:lpstr>SRFFIT004B Develop Fitness Program</vt:lpstr>
      <vt:lpstr>SRFFIT006B  USE AND MAINTAIN CORE FITNESS INDUSTRY EQUIPMENT Performance Criteria</vt:lpstr>
      <vt:lpstr>SRFFIT006B Maintain and use equipment</vt:lpstr>
      <vt:lpstr>SRFFIT006B Maintain and use equipment</vt:lpstr>
      <vt:lpstr>SRFFIT006B Maintain and use equipment</vt:lpstr>
      <vt:lpstr>SRFFIT006B Maintain and use equipment</vt:lpstr>
      <vt:lpstr>SRFFIT006B Maintain and use equipment</vt:lpstr>
      <vt:lpstr>SRFFIT006B Maintain and use equipment</vt:lpstr>
      <vt:lpstr>SRFFIT006B Maintain and use equipment</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 Basic Fitness Programs</dc:title>
  <dc:creator>Lyn Clarkson</dc:creator>
  <cp:lastModifiedBy>Lyn Clarkson</cp:lastModifiedBy>
  <cp:revision>5</cp:revision>
  <dcterms:created xsi:type="dcterms:W3CDTF">2008-11-18T00:50:55Z</dcterms:created>
  <dcterms:modified xsi:type="dcterms:W3CDTF">2009-03-02T23:08:59Z</dcterms:modified>
</cp:coreProperties>
</file>